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264" r:id="rId5"/>
    <p:sldId id="261" r:id="rId6"/>
    <p:sldId id="262" r:id="rId7"/>
    <p:sldId id="263" r:id="rId8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0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737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170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37431-58CD-456A-AD1E-954EF050EC42}" type="datetimeFigureOut">
              <a:rPr kumimoji="1" lang="ja-JP" altLang="en-US" smtClean="0"/>
              <a:pPr/>
              <a:t>2018/12/21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021684-57B4-4B51-B93F-09BE7107E8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072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21684-57B4-4B51-B93F-09BE7107E86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330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21684-57B4-4B51-B93F-09BE7107E86A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984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21684-57B4-4B51-B93F-09BE7107E86A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906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21684-57B4-4B51-B93F-09BE7107E86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58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21684-57B4-4B51-B93F-09BE7107E86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8507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0D84-EA1F-4F7A-8457-09226FAD8927}" type="datetimeFigureOut">
              <a:rPr kumimoji="1" lang="ja-JP" altLang="en-US" smtClean="0"/>
              <a:pPr/>
              <a:t>2018/12/21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9E9D-C233-410D-B846-CD2134F240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0D84-EA1F-4F7A-8457-09226FAD8927}" type="datetimeFigureOut">
              <a:rPr kumimoji="1" lang="ja-JP" altLang="en-US" smtClean="0"/>
              <a:pPr/>
              <a:t>2018/12/21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9E9D-C233-410D-B846-CD2134F240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0D84-EA1F-4F7A-8457-09226FAD8927}" type="datetimeFigureOut">
              <a:rPr kumimoji="1" lang="ja-JP" altLang="en-US" smtClean="0"/>
              <a:pPr/>
              <a:t>2018/12/21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9E9D-C233-410D-B846-CD2134F240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0D84-EA1F-4F7A-8457-09226FAD8927}" type="datetimeFigureOut">
              <a:rPr kumimoji="1" lang="ja-JP" altLang="en-US" smtClean="0"/>
              <a:pPr/>
              <a:t>2018/12/21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9E9D-C233-410D-B846-CD2134F240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0D84-EA1F-4F7A-8457-09226FAD8927}" type="datetimeFigureOut">
              <a:rPr kumimoji="1" lang="ja-JP" altLang="en-US" smtClean="0"/>
              <a:pPr/>
              <a:t>2018/12/21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9E9D-C233-410D-B846-CD2134F240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0D84-EA1F-4F7A-8457-09226FAD8927}" type="datetimeFigureOut">
              <a:rPr kumimoji="1" lang="ja-JP" altLang="en-US" smtClean="0"/>
              <a:pPr/>
              <a:t>2018/12/21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9E9D-C233-410D-B846-CD2134F240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0D84-EA1F-4F7A-8457-09226FAD8927}" type="datetimeFigureOut">
              <a:rPr kumimoji="1" lang="ja-JP" altLang="en-US" smtClean="0"/>
              <a:pPr/>
              <a:t>2018/12/21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9E9D-C233-410D-B846-CD2134F240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0D84-EA1F-4F7A-8457-09226FAD8927}" type="datetimeFigureOut">
              <a:rPr kumimoji="1" lang="ja-JP" altLang="en-US" smtClean="0"/>
              <a:pPr/>
              <a:t>2018/12/21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9E9D-C233-410D-B846-CD2134F240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0D84-EA1F-4F7A-8457-09226FAD8927}" type="datetimeFigureOut">
              <a:rPr kumimoji="1" lang="ja-JP" altLang="en-US" smtClean="0"/>
              <a:pPr/>
              <a:t>2018/12/21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9E9D-C233-410D-B846-CD2134F240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0D84-EA1F-4F7A-8457-09226FAD8927}" type="datetimeFigureOut">
              <a:rPr kumimoji="1" lang="ja-JP" altLang="en-US" smtClean="0"/>
              <a:pPr/>
              <a:t>2018/12/21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9E9D-C233-410D-B846-CD2134F240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0D84-EA1F-4F7A-8457-09226FAD8927}" type="datetimeFigureOut">
              <a:rPr kumimoji="1" lang="ja-JP" altLang="en-US" smtClean="0"/>
              <a:pPr/>
              <a:t>2018/12/21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9E9D-C233-410D-B846-CD2134F240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B0D84-EA1F-4F7A-8457-09226FAD8927}" type="datetimeFigureOut">
              <a:rPr kumimoji="1" lang="ja-JP" altLang="en-US" smtClean="0"/>
              <a:pPr/>
              <a:t>2018/12/21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59E9D-C233-410D-B846-CD2134F240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500034" y="1785926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001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37" name="正方形/長方形 136"/>
          <p:cNvSpPr/>
          <p:nvPr/>
        </p:nvSpPr>
        <p:spPr>
          <a:xfrm>
            <a:off x="3357554" y="1142984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 smtClean="0"/>
              <a:t>239</a:t>
            </a:r>
          </a:p>
          <a:p>
            <a:pPr algn="ctr"/>
            <a:r>
              <a:rPr lang="en-US" altLang="ja-JP" sz="1050" dirty="0" smtClean="0"/>
              <a:t>(</a:t>
            </a:r>
            <a:r>
              <a:rPr lang="ja-JP" altLang="en-US" sz="1050" dirty="0" smtClean="0"/>
              <a:t>教卓機</a:t>
            </a:r>
            <a:r>
              <a:rPr lang="en-US" altLang="ja-JP" sz="1050" dirty="0" smtClean="0"/>
              <a:t>)</a:t>
            </a:r>
            <a:endParaRPr kumimoji="1" lang="ja-JP" altLang="en-US" sz="1050" dirty="0"/>
          </a:p>
        </p:txBody>
      </p:sp>
      <p:sp>
        <p:nvSpPr>
          <p:cNvPr id="138" name="正方形/長方形 137"/>
          <p:cNvSpPr/>
          <p:nvPr/>
        </p:nvSpPr>
        <p:spPr>
          <a:xfrm>
            <a:off x="6143636" y="928670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00" dirty="0" smtClean="0"/>
              <a:t>プリンタ</a:t>
            </a:r>
            <a:endParaRPr kumimoji="1" lang="ja-JP" altLang="en-US" sz="900" dirty="0"/>
          </a:p>
        </p:txBody>
      </p:sp>
      <p:cxnSp>
        <p:nvCxnSpPr>
          <p:cNvPr id="149" name="直線コネクタ 148"/>
          <p:cNvCxnSpPr/>
          <p:nvPr/>
        </p:nvCxnSpPr>
        <p:spPr>
          <a:xfrm rot="5400000">
            <a:off x="-2428924" y="3500438"/>
            <a:ext cx="514353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コネクタ 150"/>
          <p:cNvCxnSpPr/>
          <p:nvPr/>
        </p:nvCxnSpPr>
        <p:spPr>
          <a:xfrm>
            <a:off x="142844" y="928670"/>
            <a:ext cx="885831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/>
          <p:nvPr/>
        </p:nvCxnSpPr>
        <p:spPr>
          <a:xfrm rot="5400000">
            <a:off x="6965967" y="2964653"/>
            <a:ext cx="4071172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/>
          <p:nvPr/>
        </p:nvCxnSpPr>
        <p:spPr>
          <a:xfrm>
            <a:off x="142844" y="6072206"/>
            <a:ext cx="885831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テキスト ボックス 159"/>
          <p:cNvSpPr txBox="1"/>
          <p:nvPr/>
        </p:nvSpPr>
        <p:spPr>
          <a:xfrm>
            <a:off x="8743891" y="5214950"/>
            <a:ext cx="400110" cy="928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400" b="1" dirty="0" smtClean="0"/>
              <a:t>出入口</a:t>
            </a:r>
            <a:endParaRPr kumimoji="1" lang="ja-JP" altLang="en-US" sz="1400" b="1" dirty="0"/>
          </a:p>
        </p:txBody>
      </p:sp>
      <p:sp>
        <p:nvSpPr>
          <p:cNvPr id="161" name="正方形/長方形 160"/>
          <p:cNvSpPr/>
          <p:nvPr/>
        </p:nvSpPr>
        <p:spPr>
          <a:xfrm>
            <a:off x="3286116" y="214290"/>
            <a:ext cx="2500330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第１教育端末室</a:t>
            </a:r>
            <a:endParaRPr kumimoji="1" lang="en-US" altLang="ja-JP" dirty="0" smtClean="0"/>
          </a:p>
        </p:txBody>
      </p:sp>
      <p:sp>
        <p:nvSpPr>
          <p:cNvPr id="162" name="正方形/長方形 161"/>
          <p:cNvSpPr/>
          <p:nvPr/>
        </p:nvSpPr>
        <p:spPr>
          <a:xfrm>
            <a:off x="1214414" y="1785926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002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63" name="正方形/長方形 162"/>
          <p:cNvSpPr/>
          <p:nvPr/>
        </p:nvSpPr>
        <p:spPr>
          <a:xfrm>
            <a:off x="1928794" y="1785926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003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64" name="正方形/長方形 163"/>
          <p:cNvSpPr/>
          <p:nvPr/>
        </p:nvSpPr>
        <p:spPr>
          <a:xfrm>
            <a:off x="2643174" y="1785926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004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65" name="正方形/長方形 164"/>
          <p:cNvSpPr/>
          <p:nvPr/>
        </p:nvSpPr>
        <p:spPr>
          <a:xfrm>
            <a:off x="3357554" y="1785926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005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66" name="正方形/長方形 165"/>
          <p:cNvSpPr/>
          <p:nvPr/>
        </p:nvSpPr>
        <p:spPr>
          <a:xfrm>
            <a:off x="4071934" y="1785926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006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67" name="正方形/長方形 166"/>
          <p:cNvSpPr/>
          <p:nvPr/>
        </p:nvSpPr>
        <p:spPr>
          <a:xfrm>
            <a:off x="5429256" y="1785926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007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68" name="正方形/長方形 167"/>
          <p:cNvSpPr/>
          <p:nvPr/>
        </p:nvSpPr>
        <p:spPr>
          <a:xfrm>
            <a:off x="6143636" y="1785926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008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69" name="正方形/長方形 168"/>
          <p:cNvSpPr/>
          <p:nvPr/>
        </p:nvSpPr>
        <p:spPr>
          <a:xfrm>
            <a:off x="6858016" y="1785926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009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70" name="正方形/長方形 169"/>
          <p:cNvSpPr/>
          <p:nvPr/>
        </p:nvSpPr>
        <p:spPr>
          <a:xfrm>
            <a:off x="7572396" y="1785926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010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71" name="正方形/長方形 170"/>
          <p:cNvSpPr/>
          <p:nvPr/>
        </p:nvSpPr>
        <p:spPr>
          <a:xfrm>
            <a:off x="8286776" y="1785926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011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73" name="正方形/長方形 172"/>
          <p:cNvSpPr/>
          <p:nvPr/>
        </p:nvSpPr>
        <p:spPr>
          <a:xfrm>
            <a:off x="500034" y="2428868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012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74" name="正方形/長方形 173"/>
          <p:cNvSpPr/>
          <p:nvPr/>
        </p:nvSpPr>
        <p:spPr>
          <a:xfrm>
            <a:off x="1214414" y="2428868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013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75" name="正方形/長方形 174"/>
          <p:cNvSpPr/>
          <p:nvPr/>
        </p:nvSpPr>
        <p:spPr>
          <a:xfrm>
            <a:off x="1928794" y="2428868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014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76" name="正方形/長方形 175"/>
          <p:cNvSpPr/>
          <p:nvPr/>
        </p:nvSpPr>
        <p:spPr>
          <a:xfrm>
            <a:off x="2643174" y="2428868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015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77" name="正方形/長方形 176"/>
          <p:cNvSpPr/>
          <p:nvPr/>
        </p:nvSpPr>
        <p:spPr>
          <a:xfrm>
            <a:off x="3357554" y="2428868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016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78" name="正方形/長方形 177"/>
          <p:cNvSpPr/>
          <p:nvPr/>
        </p:nvSpPr>
        <p:spPr>
          <a:xfrm>
            <a:off x="4071934" y="2428868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017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79" name="正方形/長方形 178"/>
          <p:cNvSpPr/>
          <p:nvPr/>
        </p:nvSpPr>
        <p:spPr>
          <a:xfrm>
            <a:off x="5429256" y="2428868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018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80" name="正方形/長方形 179"/>
          <p:cNvSpPr/>
          <p:nvPr/>
        </p:nvSpPr>
        <p:spPr>
          <a:xfrm>
            <a:off x="6143636" y="2428868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019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81" name="正方形/長方形 180"/>
          <p:cNvSpPr/>
          <p:nvPr/>
        </p:nvSpPr>
        <p:spPr>
          <a:xfrm>
            <a:off x="6858016" y="2428868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020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82" name="正方形/長方形 181"/>
          <p:cNvSpPr/>
          <p:nvPr/>
        </p:nvSpPr>
        <p:spPr>
          <a:xfrm>
            <a:off x="7572396" y="2428868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021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83" name="正方形/長方形 182"/>
          <p:cNvSpPr/>
          <p:nvPr/>
        </p:nvSpPr>
        <p:spPr>
          <a:xfrm>
            <a:off x="8286776" y="2428868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022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84" name="正方形/長方形 183"/>
          <p:cNvSpPr/>
          <p:nvPr/>
        </p:nvSpPr>
        <p:spPr>
          <a:xfrm>
            <a:off x="500034" y="3071810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023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85" name="正方形/長方形 184"/>
          <p:cNvSpPr/>
          <p:nvPr/>
        </p:nvSpPr>
        <p:spPr>
          <a:xfrm>
            <a:off x="1214414" y="3071810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024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86" name="正方形/長方形 185"/>
          <p:cNvSpPr/>
          <p:nvPr/>
        </p:nvSpPr>
        <p:spPr>
          <a:xfrm>
            <a:off x="1928794" y="3071810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025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87" name="正方形/長方形 186"/>
          <p:cNvSpPr/>
          <p:nvPr/>
        </p:nvSpPr>
        <p:spPr>
          <a:xfrm>
            <a:off x="2643174" y="3071810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026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88" name="正方形/長方形 187"/>
          <p:cNvSpPr/>
          <p:nvPr/>
        </p:nvSpPr>
        <p:spPr>
          <a:xfrm>
            <a:off x="3357554" y="3071810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027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89" name="正方形/長方形 188"/>
          <p:cNvSpPr/>
          <p:nvPr/>
        </p:nvSpPr>
        <p:spPr>
          <a:xfrm>
            <a:off x="4071934" y="3071810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028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90" name="正方形/長方形 189"/>
          <p:cNvSpPr/>
          <p:nvPr/>
        </p:nvSpPr>
        <p:spPr>
          <a:xfrm>
            <a:off x="5429256" y="3071810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029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91" name="正方形/長方形 190"/>
          <p:cNvSpPr/>
          <p:nvPr/>
        </p:nvSpPr>
        <p:spPr>
          <a:xfrm>
            <a:off x="6143636" y="3071810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030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92" name="正方形/長方形 191"/>
          <p:cNvSpPr/>
          <p:nvPr/>
        </p:nvSpPr>
        <p:spPr>
          <a:xfrm>
            <a:off x="6858016" y="3071810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031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93" name="正方形/長方形 192"/>
          <p:cNvSpPr/>
          <p:nvPr/>
        </p:nvSpPr>
        <p:spPr>
          <a:xfrm>
            <a:off x="7572396" y="3071810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032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95" name="正方形/長方形 194"/>
          <p:cNvSpPr/>
          <p:nvPr/>
        </p:nvSpPr>
        <p:spPr>
          <a:xfrm>
            <a:off x="500034" y="3714752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033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96" name="正方形/長方形 195"/>
          <p:cNvSpPr/>
          <p:nvPr/>
        </p:nvSpPr>
        <p:spPr>
          <a:xfrm>
            <a:off x="1214414" y="3714752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034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97" name="正方形/長方形 196"/>
          <p:cNvSpPr/>
          <p:nvPr/>
        </p:nvSpPr>
        <p:spPr>
          <a:xfrm>
            <a:off x="1928794" y="3714752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035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98" name="正方形/長方形 197"/>
          <p:cNvSpPr/>
          <p:nvPr/>
        </p:nvSpPr>
        <p:spPr>
          <a:xfrm>
            <a:off x="2643174" y="3714752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036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99" name="正方形/長方形 198"/>
          <p:cNvSpPr/>
          <p:nvPr/>
        </p:nvSpPr>
        <p:spPr>
          <a:xfrm>
            <a:off x="3357554" y="3714752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037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00" name="正方形/長方形 199"/>
          <p:cNvSpPr/>
          <p:nvPr/>
        </p:nvSpPr>
        <p:spPr>
          <a:xfrm>
            <a:off x="4071934" y="3714752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038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01" name="正方形/長方形 200"/>
          <p:cNvSpPr/>
          <p:nvPr/>
        </p:nvSpPr>
        <p:spPr>
          <a:xfrm>
            <a:off x="5429256" y="3714752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039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02" name="正方形/長方形 201"/>
          <p:cNvSpPr/>
          <p:nvPr/>
        </p:nvSpPr>
        <p:spPr>
          <a:xfrm>
            <a:off x="6143636" y="3714752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040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03" name="正方形/長方形 202"/>
          <p:cNvSpPr/>
          <p:nvPr/>
        </p:nvSpPr>
        <p:spPr>
          <a:xfrm>
            <a:off x="6858016" y="3714752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041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04" name="正方形/長方形 203"/>
          <p:cNvSpPr/>
          <p:nvPr/>
        </p:nvSpPr>
        <p:spPr>
          <a:xfrm>
            <a:off x="7572396" y="3714752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042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05" name="正方形/長方形 204"/>
          <p:cNvSpPr/>
          <p:nvPr/>
        </p:nvSpPr>
        <p:spPr>
          <a:xfrm>
            <a:off x="8286776" y="3714752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043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06" name="正方形/長方形 205"/>
          <p:cNvSpPr/>
          <p:nvPr/>
        </p:nvSpPr>
        <p:spPr>
          <a:xfrm>
            <a:off x="500034" y="4357694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044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07" name="正方形/長方形 206"/>
          <p:cNvSpPr/>
          <p:nvPr/>
        </p:nvSpPr>
        <p:spPr>
          <a:xfrm>
            <a:off x="1214414" y="4357694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045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08" name="正方形/長方形 207"/>
          <p:cNvSpPr/>
          <p:nvPr/>
        </p:nvSpPr>
        <p:spPr>
          <a:xfrm>
            <a:off x="1928794" y="4357694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046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09" name="正方形/長方形 208"/>
          <p:cNvSpPr/>
          <p:nvPr/>
        </p:nvSpPr>
        <p:spPr>
          <a:xfrm>
            <a:off x="2643174" y="4357694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047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10" name="正方形/長方形 209"/>
          <p:cNvSpPr/>
          <p:nvPr/>
        </p:nvSpPr>
        <p:spPr>
          <a:xfrm>
            <a:off x="3357554" y="4357694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048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11" name="正方形/長方形 210"/>
          <p:cNvSpPr/>
          <p:nvPr/>
        </p:nvSpPr>
        <p:spPr>
          <a:xfrm>
            <a:off x="4071934" y="4357694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049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12" name="正方形/長方形 211"/>
          <p:cNvSpPr/>
          <p:nvPr/>
        </p:nvSpPr>
        <p:spPr>
          <a:xfrm>
            <a:off x="5429256" y="4357694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smtClean="0"/>
              <a:t>050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13" name="正方形/長方形 212"/>
          <p:cNvSpPr/>
          <p:nvPr/>
        </p:nvSpPr>
        <p:spPr>
          <a:xfrm>
            <a:off x="6143636" y="4357694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051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14" name="正方形/長方形 213"/>
          <p:cNvSpPr/>
          <p:nvPr/>
        </p:nvSpPr>
        <p:spPr>
          <a:xfrm>
            <a:off x="6858016" y="4357694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052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15" name="正方形/長方形 214"/>
          <p:cNvSpPr/>
          <p:nvPr/>
        </p:nvSpPr>
        <p:spPr>
          <a:xfrm>
            <a:off x="7572396" y="4357694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053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16" name="正方形/長方形 215"/>
          <p:cNvSpPr/>
          <p:nvPr/>
        </p:nvSpPr>
        <p:spPr>
          <a:xfrm>
            <a:off x="8286776" y="4357694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054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17" name="正方形/長方形 216"/>
          <p:cNvSpPr/>
          <p:nvPr/>
        </p:nvSpPr>
        <p:spPr>
          <a:xfrm>
            <a:off x="500034" y="5000636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055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18" name="正方形/長方形 217"/>
          <p:cNvSpPr/>
          <p:nvPr/>
        </p:nvSpPr>
        <p:spPr>
          <a:xfrm>
            <a:off x="1214414" y="5000636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056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19" name="正方形/長方形 218"/>
          <p:cNvSpPr/>
          <p:nvPr/>
        </p:nvSpPr>
        <p:spPr>
          <a:xfrm>
            <a:off x="1928794" y="5000636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057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20" name="正方形/長方形 219"/>
          <p:cNvSpPr/>
          <p:nvPr/>
        </p:nvSpPr>
        <p:spPr>
          <a:xfrm>
            <a:off x="2643174" y="5000636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058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21" name="正方形/長方形 220"/>
          <p:cNvSpPr/>
          <p:nvPr/>
        </p:nvSpPr>
        <p:spPr>
          <a:xfrm>
            <a:off x="3357554" y="5000636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059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22" name="正方形/長方形 221"/>
          <p:cNvSpPr/>
          <p:nvPr/>
        </p:nvSpPr>
        <p:spPr>
          <a:xfrm>
            <a:off x="4071934" y="5000636"/>
            <a:ext cx="7143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060</a:t>
            </a:r>
          </a:p>
          <a:p>
            <a:pPr algn="ctr"/>
            <a:endParaRPr kumimoji="1" lang="ja-JP" alt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071538" y="1500174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001</a:t>
            </a:r>
          </a:p>
          <a:p>
            <a:pPr algn="ctr"/>
            <a:endParaRPr kumimoji="1" lang="en-US" altLang="ja-JP" sz="800" dirty="0" smtClean="0"/>
          </a:p>
        </p:txBody>
      </p:sp>
      <p:sp>
        <p:nvSpPr>
          <p:cNvPr id="137" name="正方形/長方形 136"/>
          <p:cNvSpPr/>
          <p:nvPr/>
        </p:nvSpPr>
        <p:spPr>
          <a:xfrm>
            <a:off x="7286644" y="928670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 smtClean="0"/>
              <a:t>239</a:t>
            </a:r>
          </a:p>
          <a:p>
            <a:pPr algn="ctr"/>
            <a:r>
              <a:rPr lang="en-US" altLang="ja-JP" sz="1050" dirty="0" smtClean="0"/>
              <a:t>(</a:t>
            </a:r>
            <a:r>
              <a:rPr lang="ja-JP" altLang="en-US" sz="1050" dirty="0" smtClean="0"/>
              <a:t>教卓機</a:t>
            </a:r>
            <a:r>
              <a:rPr lang="en-US" altLang="ja-JP" sz="1050" dirty="0" smtClean="0"/>
              <a:t>)</a:t>
            </a:r>
            <a:endParaRPr kumimoji="1" lang="ja-JP" altLang="en-US" sz="1050" dirty="0"/>
          </a:p>
        </p:txBody>
      </p:sp>
      <p:cxnSp>
        <p:nvCxnSpPr>
          <p:cNvPr id="149" name="直線コネクタ 148"/>
          <p:cNvCxnSpPr/>
          <p:nvPr/>
        </p:nvCxnSpPr>
        <p:spPr>
          <a:xfrm rot="5400000">
            <a:off x="-963651" y="2963859"/>
            <a:ext cx="407196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コネクタ 150"/>
          <p:cNvCxnSpPr/>
          <p:nvPr/>
        </p:nvCxnSpPr>
        <p:spPr>
          <a:xfrm>
            <a:off x="1071538" y="928670"/>
            <a:ext cx="692948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/>
          <p:nvPr/>
        </p:nvCxnSpPr>
        <p:spPr>
          <a:xfrm rot="5400000">
            <a:off x="6465504" y="2464190"/>
            <a:ext cx="3071834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/>
          <p:nvPr/>
        </p:nvCxnSpPr>
        <p:spPr>
          <a:xfrm>
            <a:off x="1071538" y="5000636"/>
            <a:ext cx="692948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テキスト ボックス 159"/>
          <p:cNvSpPr txBox="1"/>
          <p:nvPr/>
        </p:nvSpPr>
        <p:spPr>
          <a:xfrm>
            <a:off x="7786711" y="4214818"/>
            <a:ext cx="400110" cy="714380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r>
              <a:rPr lang="ja-JP" altLang="en-US" sz="1400" b="1" dirty="0" smtClean="0"/>
              <a:t>出入口</a:t>
            </a:r>
            <a:endParaRPr kumimoji="1" lang="ja-JP" altLang="en-US" sz="1400" b="1" dirty="0"/>
          </a:p>
        </p:txBody>
      </p:sp>
      <p:sp>
        <p:nvSpPr>
          <p:cNvPr id="161" name="正方形/長方形 160"/>
          <p:cNvSpPr/>
          <p:nvPr/>
        </p:nvSpPr>
        <p:spPr>
          <a:xfrm>
            <a:off x="3286116" y="214290"/>
            <a:ext cx="2500330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第</a:t>
            </a:r>
            <a:r>
              <a:rPr lang="ja-JP" altLang="en-US" dirty="0" smtClean="0"/>
              <a:t>２</a:t>
            </a:r>
            <a:r>
              <a:rPr kumimoji="1" lang="ja-JP" altLang="en-US" dirty="0" smtClean="0"/>
              <a:t>教育端末室</a:t>
            </a:r>
            <a:endParaRPr kumimoji="1" lang="en-US" altLang="ja-JP" dirty="0" smtClean="0"/>
          </a:p>
        </p:txBody>
      </p:sp>
      <p:sp>
        <p:nvSpPr>
          <p:cNvPr id="162" name="正方形/長方形 161"/>
          <p:cNvSpPr/>
          <p:nvPr/>
        </p:nvSpPr>
        <p:spPr>
          <a:xfrm>
            <a:off x="1785918" y="1500174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002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63" name="正方形/長方形 162"/>
          <p:cNvSpPr/>
          <p:nvPr/>
        </p:nvSpPr>
        <p:spPr>
          <a:xfrm>
            <a:off x="2500298" y="1500174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003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64" name="正方形/長方形 163"/>
          <p:cNvSpPr/>
          <p:nvPr/>
        </p:nvSpPr>
        <p:spPr>
          <a:xfrm>
            <a:off x="3214678" y="1500174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004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65" name="正方形/長方形 164"/>
          <p:cNvSpPr/>
          <p:nvPr/>
        </p:nvSpPr>
        <p:spPr>
          <a:xfrm>
            <a:off x="3929058" y="1500174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005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66" name="正方形/長方形 165"/>
          <p:cNvSpPr/>
          <p:nvPr/>
        </p:nvSpPr>
        <p:spPr>
          <a:xfrm>
            <a:off x="5143504" y="1500174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006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67" name="正方形/長方形 166"/>
          <p:cNvSpPr/>
          <p:nvPr/>
        </p:nvSpPr>
        <p:spPr>
          <a:xfrm>
            <a:off x="5857884" y="1500174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007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68" name="正方形/長方形 167"/>
          <p:cNvSpPr/>
          <p:nvPr/>
        </p:nvSpPr>
        <p:spPr>
          <a:xfrm>
            <a:off x="6572264" y="1500174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008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69" name="正方形/長方形 168"/>
          <p:cNvSpPr/>
          <p:nvPr/>
        </p:nvSpPr>
        <p:spPr>
          <a:xfrm>
            <a:off x="7286644" y="1500174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009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70" name="正方形/長方形 169"/>
          <p:cNvSpPr/>
          <p:nvPr/>
        </p:nvSpPr>
        <p:spPr>
          <a:xfrm>
            <a:off x="1071538" y="2143116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010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71" name="正方形/長方形 170"/>
          <p:cNvSpPr/>
          <p:nvPr/>
        </p:nvSpPr>
        <p:spPr>
          <a:xfrm>
            <a:off x="1785918" y="2143116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011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73" name="正方形/長方形 172"/>
          <p:cNvSpPr/>
          <p:nvPr/>
        </p:nvSpPr>
        <p:spPr>
          <a:xfrm>
            <a:off x="2500298" y="2143116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012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74" name="正方形/長方形 173"/>
          <p:cNvSpPr/>
          <p:nvPr/>
        </p:nvSpPr>
        <p:spPr>
          <a:xfrm>
            <a:off x="3214678" y="2143116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013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75" name="正方形/長方形 174"/>
          <p:cNvSpPr/>
          <p:nvPr/>
        </p:nvSpPr>
        <p:spPr>
          <a:xfrm>
            <a:off x="3929058" y="2143116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014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76" name="正方形/長方形 175"/>
          <p:cNvSpPr/>
          <p:nvPr/>
        </p:nvSpPr>
        <p:spPr>
          <a:xfrm>
            <a:off x="5143504" y="2143116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015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77" name="正方形/長方形 176"/>
          <p:cNvSpPr/>
          <p:nvPr/>
        </p:nvSpPr>
        <p:spPr>
          <a:xfrm>
            <a:off x="5857884" y="2143116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016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79" name="正方形/長方形 178"/>
          <p:cNvSpPr/>
          <p:nvPr/>
        </p:nvSpPr>
        <p:spPr>
          <a:xfrm>
            <a:off x="7286644" y="2143116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018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84" name="正方形/長方形 183"/>
          <p:cNvSpPr/>
          <p:nvPr/>
        </p:nvSpPr>
        <p:spPr>
          <a:xfrm>
            <a:off x="3929058" y="2786058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023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85" name="正方形/長方形 184"/>
          <p:cNvSpPr/>
          <p:nvPr/>
        </p:nvSpPr>
        <p:spPr>
          <a:xfrm>
            <a:off x="5143504" y="2786058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024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88" name="正方形/長方形 187"/>
          <p:cNvSpPr/>
          <p:nvPr/>
        </p:nvSpPr>
        <p:spPr>
          <a:xfrm>
            <a:off x="1071538" y="3429000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028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90" name="正方形/長方形 189"/>
          <p:cNvSpPr/>
          <p:nvPr/>
        </p:nvSpPr>
        <p:spPr>
          <a:xfrm>
            <a:off x="1785918" y="3429000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029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91" name="正方形/長方形 190"/>
          <p:cNvSpPr/>
          <p:nvPr/>
        </p:nvSpPr>
        <p:spPr>
          <a:xfrm>
            <a:off x="2500298" y="3429000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030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92" name="正方形/長方形 191"/>
          <p:cNvSpPr/>
          <p:nvPr/>
        </p:nvSpPr>
        <p:spPr>
          <a:xfrm>
            <a:off x="3214678" y="3429000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031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93" name="正方形/長方形 192"/>
          <p:cNvSpPr/>
          <p:nvPr/>
        </p:nvSpPr>
        <p:spPr>
          <a:xfrm>
            <a:off x="3929058" y="3429000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032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95" name="正方形/長方形 194"/>
          <p:cNvSpPr/>
          <p:nvPr/>
        </p:nvSpPr>
        <p:spPr>
          <a:xfrm>
            <a:off x="5143504" y="3429000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033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96" name="正方形/長方形 195"/>
          <p:cNvSpPr/>
          <p:nvPr/>
        </p:nvSpPr>
        <p:spPr>
          <a:xfrm>
            <a:off x="5857884" y="3429000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034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97" name="正方形/長方形 196"/>
          <p:cNvSpPr/>
          <p:nvPr/>
        </p:nvSpPr>
        <p:spPr>
          <a:xfrm>
            <a:off x="6572264" y="3429000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035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98" name="正方形/長方形 197"/>
          <p:cNvSpPr/>
          <p:nvPr/>
        </p:nvSpPr>
        <p:spPr>
          <a:xfrm>
            <a:off x="7286644" y="3429000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036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199" name="正方形/長方形 198"/>
          <p:cNvSpPr/>
          <p:nvPr/>
        </p:nvSpPr>
        <p:spPr>
          <a:xfrm>
            <a:off x="1071538" y="4071942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037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01" name="正方形/長方形 200"/>
          <p:cNvSpPr/>
          <p:nvPr/>
        </p:nvSpPr>
        <p:spPr>
          <a:xfrm>
            <a:off x="2500298" y="4071942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039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02" name="正方形/長方形 201"/>
          <p:cNvSpPr/>
          <p:nvPr/>
        </p:nvSpPr>
        <p:spPr>
          <a:xfrm>
            <a:off x="3214678" y="4071942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040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03" name="正方形/長方形 202"/>
          <p:cNvSpPr/>
          <p:nvPr/>
        </p:nvSpPr>
        <p:spPr>
          <a:xfrm>
            <a:off x="3929058" y="4071942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041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04" name="正方形/長方形 203"/>
          <p:cNvSpPr/>
          <p:nvPr/>
        </p:nvSpPr>
        <p:spPr>
          <a:xfrm>
            <a:off x="1785918" y="4071942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038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33" name="正方形/長方形 232"/>
          <p:cNvSpPr/>
          <p:nvPr/>
        </p:nvSpPr>
        <p:spPr>
          <a:xfrm>
            <a:off x="1071538" y="2786058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019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34" name="正方形/長方形 233"/>
          <p:cNvSpPr/>
          <p:nvPr/>
        </p:nvSpPr>
        <p:spPr>
          <a:xfrm>
            <a:off x="1785918" y="2786058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020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35" name="正方形/長方形 234"/>
          <p:cNvSpPr/>
          <p:nvPr/>
        </p:nvSpPr>
        <p:spPr>
          <a:xfrm>
            <a:off x="2500298" y="2786058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021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36" name="正方形/長方形 235"/>
          <p:cNvSpPr/>
          <p:nvPr/>
        </p:nvSpPr>
        <p:spPr>
          <a:xfrm>
            <a:off x="3214678" y="2786058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022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37" name="正方形/長方形 236"/>
          <p:cNvSpPr/>
          <p:nvPr/>
        </p:nvSpPr>
        <p:spPr>
          <a:xfrm>
            <a:off x="6572264" y="2143116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017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38" name="正方形/長方形 237"/>
          <p:cNvSpPr/>
          <p:nvPr/>
        </p:nvSpPr>
        <p:spPr>
          <a:xfrm>
            <a:off x="5857884" y="2786058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025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39" name="正方形/長方形 238"/>
          <p:cNvSpPr/>
          <p:nvPr/>
        </p:nvSpPr>
        <p:spPr>
          <a:xfrm>
            <a:off x="6572264" y="2786058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026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40" name="正方形/長方形 239"/>
          <p:cNvSpPr/>
          <p:nvPr/>
        </p:nvSpPr>
        <p:spPr>
          <a:xfrm>
            <a:off x="7286644" y="2786058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027</a:t>
            </a:r>
          </a:p>
          <a:p>
            <a:pPr algn="ctr"/>
            <a:endParaRPr kumimoji="1" lang="ja-JP" altLang="en-US" sz="800" dirty="0"/>
          </a:p>
        </p:txBody>
      </p:sp>
      <p:sp>
        <p:nvSpPr>
          <p:cNvPr id="248" name="正方形/長方形 247"/>
          <p:cNvSpPr/>
          <p:nvPr/>
        </p:nvSpPr>
        <p:spPr>
          <a:xfrm>
            <a:off x="5857884" y="4572008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/>
              <a:t>プリンタ</a:t>
            </a:r>
            <a:endParaRPr kumimoji="1" lang="ja-JP" alt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285322" y="2784470"/>
            <a:ext cx="571504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016</a:t>
            </a:r>
            <a:endParaRPr kumimoji="1" lang="ja-JP" altLang="en-US" sz="800" dirty="0"/>
          </a:p>
        </p:txBody>
      </p:sp>
      <p:sp>
        <p:nvSpPr>
          <p:cNvPr id="4" name="正方形/長方形 3"/>
          <p:cNvSpPr/>
          <p:nvPr/>
        </p:nvSpPr>
        <p:spPr>
          <a:xfrm>
            <a:off x="3856826" y="2784470"/>
            <a:ext cx="571504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011</a:t>
            </a:r>
            <a:endParaRPr kumimoji="1" lang="ja-JP" altLang="en-US" sz="800" dirty="0"/>
          </a:p>
        </p:txBody>
      </p:sp>
      <p:sp>
        <p:nvSpPr>
          <p:cNvPr id="5" name="正方形/長方形 4"/>
          <p:cNvSpPr/>
          <p:nvPr/>
        </p:nvSpPr>
        <p:spPr>
          <a:xfrm>
            <a:off x="3285322" y="3213098"/>
            <a:ext cx="571504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017</a:t>
            </a:r>
            <a:endParaRPr kumimoji="1" lang="ja-JP" altLang="en-US" sz="800" dirty="0"/>
          </a:p>
        </p:txBody>
      </p:sp>
      <p:sp>
        <p:nvSpPr>
          <p:cNvPr id="6" name="正方形/長方形 5"/>
          <p:cNvSpPr/>
          <p:nvPr/>
        </p:nvSpPr>
        <p:spPr>
          <a:xfrm>
            <a:off x="3856826" y="3213098"/>
            <a:ext cx="571504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012</a:t>
            </a:r>
            <a:endParaRPr kumimoji="1" lang="ja-JP" altLang="en-US" sz="800" dirty="0"/>
          </a:p>
        </p:txBody>
      </p:sp>
      <p:sp>
        <p:nvSpPr>
          <p:cNvPr id="7" name="正方形/長方形 6"/>
          <p:cNvSpPr/>
          <p:nvPr/>
        </p:nvSpPr>
        <p:spPr>
          <a:xfrm>
            <a:off x="3285322" y="3641726"/>
            <a:ext cx="571504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018</a:t>
            </a:r>
            <a:endParaRPr kumimoji="1" lang="ja-JP" altLang="en-US" sz="800" dirty="0"/>
          </a:p>
        </p:txBody>
      </p:sp>
      <p:sp>
        <p:nvSpPr>
          <p:cNvPr id="8" name="正方形/長方形 7"/>
          <p:cNvSpPr/>
          <p:nvPr/>
        </p:nvSpPr>
        <p:spPr>
          <a:xfrm>
            <a:off x="3856826" y="3641726"/>
            <a:ext cx="571504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013</a:t>
            </a:r>
            <a:endParaRPr kumimoji="1" lang="ja-JP" altLang="en-US" sz="800" dirty="0"/>
          </a:p>
        </p:txBody>
      </p:sp>
      <p:sp>
        <p:nvSpPr>
          <p:cNvPr id="9" name="正方形/長方形 8"/>
          <p:cNvSpPr/>
          <p:nvPr/>
        </p:nvSpPr>
        <p:spPr>
          <a:xfrm>
            <a:off x="3285322" y="4070354"/>
            <a:ext cx="571504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019</a:t>
            </a:r>
            <a:endParaRPr kumimoji="1" lang="ja-JP" altLang="en-US" sz="800" dirty="0"/>
          </a:p>
        </p:txBody>
      </p:sp>
      <p:sp>
        <p:nvSpPr>
          <p:cNvPr id="10" name="正方形/長方形 9"/>
          <p:cNvSpPr/>
          <p:nvPr/>
        </p:nvSpPr>
        <p:spPr>
          <a:xfrm>
            <a:off x="3856826" y="4070354"/>
            <a:ext cx="571504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014</a:t>
            </a:r>
            <a:endParaRPr kumimoji="1" lang="ja-JP" altLang="en-US" sz="800" dirty="0"/>
          </a:p>
        </p:txBody>
      </p:sp>
      <p:sp>
        <p:nvSpPr>
          <p:cNvPr id="11" name="正方形/長方形 10"/>
          <p:cNvSpPr/>
          <p:nvPr/>
        </p:nvSpPr>
        <p:spPr>
          <a:xfrm>
            <a:off x="3285322" y="4498982"/>
            <a:ext cx="571504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020</a:t>
            </a:r>
            <a:endParaRPr kumimoji="1" lang="ja-JP" altLang="en-US" sz="800" dirty="0"/>
          </a:p>
        </p:txBody>
      </p:sp>
      <p:sp>
        <p:nvSpPr>
          <p:cNvPr id="12" name="正方形/長方形 11"/>
          <p:cNvSpPr/>
          <p:nvPr/>
        </p:nvSpPr>
        <p:spPr>
          <a:xfrm>
            <a:off x="3856826" y="4498982"/>
            <a:ext cx="571504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015</a:t>
            </a:r>
            <a:endParaRPr kumimoji="1" lang="ja-JP" altLang="en-US" sz="800" dirty="0"/>
          </a:p>
        </p:txBody>
      </p:sp>
      <p:sp>
        <p:nvSpPr>
          <p:cNvPr id="13" name="正方形/長方形 12"/>
          <p:cNvSpPr/>
          <p:nvPr/>
        </p:nvSpPr>
        <p:spPr>
          <a:xfrm>
            <a:off x="5285586" y="2784470"/>
            <a:ext cx="571504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006</a:t>
            </a:r>
            <a:endParaRPr kumimoji="1" lang="ja-JP" altLang="en-US" sz="800" dirty="0"/>
          </a:p>
        </p:txBody>
      </p:sp>
      <p:sp>
        <p:nvSpPr>
          <p:cNvPr id="14" name="正方形/長方形 13"/>
          <p:cNvSpPr/>
          <p:nvPr/>
        </p:nvSpPr>
        <p:spPr>
          <a:xfrm>
            <a:off x="5857090" y="2784470"/>
            <a:ext cx="571504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001</a:t>
            </a:r>
            <a:endParaRPr kumimoji="1" lang="ja-JP" altLang="en-US" sz="800" dirty="0"/>
          </a:p>
        </p:txBody>
      </p:sp>
      <p:sp>
        <p:nvSpPr>
          <p:cNvPr id="15" name="正方形/長方形 14"/>
          <p:cNvSpPr/>
          <p:nvPr/>
        </p:nvSpPr>
        <p:spPr>
          <a:xfrm>
            <a:off x="5285586" y="3213098"/>
            <a:ext cx="571504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007</a:t>
            </a:r>
            <a:endParaRPr kumimoji="1" lang="ja-JP" altLang="en-US" sz="800" dirty="0"/>
          </a:p>
        </p:txBody>
      </p:sp>
      <p:sp>
        <p:nvSpPr>
          <p:cNvPr id="16" name="正方形/長方形 15"/>
          <p:cNvSpPr/>
          <p:nvPr/>
        </p:nvSpPr>
        <p:spPr>
          <a:xfrm>
            <a:off x="5857090" y="3213098"/>
            <a:ext cx="571504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002</a:t>
            </a:r>
            <a:endParaRPr kumimoji="1" lang="ja-JP" altLang="en-US" sz="800" dirty="0"/>
          </a:p>
        </p:txBody>
      </p:sp>
      <p:sp>
        <p:nvSpPr>
          <p:cNvPr id="17" name="正方形/長方形 16"/>
          <p:cNvSpPr/>
          <p:nvPr/>
        </p:nvSpPr>
        <p:spPr>
          <a:xfrm>
            <a:off x="5285586" y="3641726"/>
            <a:ext cx="571504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008</a:t>
            </a:r>
            <a:endParaRPr kumimoji="1" lang="ja-JP" altLang="en-US" sz="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5857090" y="3641726"/>
            <a:ext cx="571504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003</a:t>
            </a:r>
            <a:endParaRPr kumimoji="1" lang="ja-JP" altLang="en-US" sz="800" dirty="0"/>
          </a:p>
        </p:txBody>
      </p:sp>
      <p:sp>
        <p:nvSpPr>
          <p:cNvPr id="19" name="正方形/長方形 18"/>
          <p:cNvSpPr/>
          <p:nvPr/>
        </p:nvSpPr>
        <p:spPr>
          <a:xfrm>
            <a:off x="5285586" y="4070354"/>
            <a:ext cx="571504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009</a:t>
            </a:r>
            <a:endParaRPr kumimoji="1" lang="ja-JP" altLang="en-US" sz="800" dirty="0"/>
          </a:p>
        </p:txBody>
      </p:sp>
      <p:sp>
        <p:nvSpPr>
          <p:cNvPr id="20" name="正方形/長方形 19"/>
          <p:cNvSpPr/>
          <p:nvPr/>
        </p:nvSpPr>
        <p:spPr>
          <a:xfrm>
            <a:off x="5857090" y="4070354"/>
            <a:ext cx="571504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004</a:t>
            </a:r>
            <a:endParaRPr kumimoji="1" lang="ja-JP" altLang="en-US" sz="800" dirty="0"/>
          </a:p>
        </p:txBody>
      </p:sp>
      <p:sp>
        <p:nvSpPr>
          <p:cNvPr id="21" name="正方形/長方形 20"/>
          <p:cNvSpPr/>
          <p:nvPr/>
        </p:nvSpPr>
        <p:spPr>
          <a:xfrm>
            <a:off x="5285586" y="4498982"/>
            <a:ext cx="571504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010</a:t>
            </a:r>
            <a:endParaRPr kumimoji="1" lang="ja-JP" altLang="en-US" sz="800" dirty="0"/>
          </a:p>
        </p:txBody>
      </p:sp>
      <p:sp>
        <p:nvSpPr>
          <p:cNvPr id="22" name="正方形/長方形 21"/>
          <p:cNvSpPr/>
          <p:nvPr/>
        </p:nvSpPr>
        <p:spPr>
          <a:xfrm>
            <a:off x="5857090" y="4498982"/>
            <a:ext cx="571504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005</a:t>
            </a:r>
            <a:endParaRPr kumimoji="1" lang="ja-JP" altLang="en-US" sz="800" dirty="0"/>
          </a:p>
        </p:txBody>
      </p:sp>
      <p:sp>
        <p:nvSpPr>
          <p:cNvPr id="23" name="正方形/長方形 22"/>
          <p:cNvSpPr/>
          <p:nvPr/>
        </p:nvSpPr>
        <p:spPr>
          <a:xfrm>
            <a:off x="5428462" y="2212966"/>
            <a:ext cx="928694" cy="571504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239</a:t>
            </a:r>
          </a:p>
          <a:p>
            <a:pPr algn="ctr"/>
            <a:r>
              <a:rPr lang="ja-JP" altLang="en-US" sz="1050" dirty="0" smtClean="0"/>
              <a:t>（教卓機）</a:t>
            </a:r>
            <a:endParaRPr kumimoji="1" lang="ja-JP" altLang="en-US" sz="1050" dirty="0"/>
          </a:p>
        </p:txBody>
      </p:sp>
      <p:sp>
        <p:nvSpPr>
          <p:cNvPr id="25" name="正方形/長方形 24"/>
          <p:cNvSpPr/>
          <p:nvPr/>
        </p:nvSpPr>
        <p:spPr>
          <a:xfrm>
            <a:off x="2070876" y="2141528"/>
            <a:ext cx="928694" cy="571504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50" dirty="0" smtClean="0"/>
              <a:t>プリンタ</a:t>
            </a:r>
            <a:endParaRPr kumimoji="1" lang="ja-JP" altLang="en-US" sz="1050" dirty="0"/>
          </a:p>
        </p:txBody>
      </p:sp>
      <p:cxnSp>
        <p:nvCxnSpPr>
          <p:cNvPr id="28" name="直線コネクタ 27"/>
          <p:cNvCxnSpPr/>
          <p:nvPr/>
        </p:nvCxnSpPr>
        <p:spPr>
          <a:xfrm rot="5400000">
            <a:off x="178563" y="3463131"/>
            <a:ext cx="3785420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2070876" y="5356238"/>
            <a:ext cx="492922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rot="5400000" flipH="1" flipV="1">
            <a:off x="5106991" y="3463131"/>
            <a:ext cx="37862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rot="10800000">
            <a:off x="3428198" y="1568435"/>
            <a:ext cx="35719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2070876" y="1570024"/>
            <a:ext cx="64294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2428860" y="1571612"/>
            <a:ext cx="13573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出入口</a:t>
            </a:r>
            <a:endParaRPr kumimoji="1" lang="ja-JP" altLang="en-US" sz="1600" dirty="0"/>
          </a:p>
        </p:txBody>
      </p:sp>
      <p:sp>
        <p:nvSpPr>
          <p:cNvPr id="31" name="正方形/長方形 30"/>
          <p:cNvSpPr/>
          <p:nvPr/>
        </p:nvSpPr>
        <p:spPr>
          <a:xfrm>
            <a:off x="3286116" y="214290"/>
            <a:ext cx="2500330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第</a:t>
            </a:r>
            <a:r>
              <a:rPr lang="ja-JP" altLang="en-US" dirty="0" smtClean="0"/>
              <a:t>３</a:t>
            </a:r>
            <a:r>
              <a:rPr kumimoji="1" lang="ja-JP" altLang="en-US" dirty="0" smtClean="0"/>
              <a:t>教育端末室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257220" y="6312741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/>
              <a:t>プリンタ</a:t>
            </a:r>
            <a:endParaRPr kumimoji="1" lang="ja-JP" altLang="en-US" sz="1050" dirty="0"/>
          </a:p>
        </p:txBody>
      </p:sp>
      <p:cxnSp>
        <p:nvCxnSpPr>
          <p:cNvPr id="3" name="直線コネクタ 2"/>
          <p:cNvCxnSpPr/>
          <p:nvPr/>
        </p:nvCxnSpPr>
        <p:spPr>
          <a:xfrm flipH="1">
            <a:off x="179512" y="247650"/>
            <a:ext cx="288032" cy="64937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8676456" y="247650"/>
            <a:ext cx="326132" cy="64937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179512" y="6733857"/>
            <a:ext cx="8823076" cy="751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3321835" y="46334"/>
            <a:ext cx="2500330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第４教育端末室</a:t>
            </a:r>
            <a:endParaRPr kumimoji="1" lang="en-US" altLang="ja-JP" dirty="0" smtClean="0"/>
          </a:p>
        </p:txBody>
      </p:sp>
      <p:cxnSp>
        <p:nvCxnSpPr>
          <p:cNvPr id="13" name="直線コネクタ 12"/>
          <p:cNvCxnSpPr>
            <a:endCxn id="11" idx="1"/>
          </p:cNvCxnSpPr>
          <p:nvPr/>
        </p:nvCxnSpPr>
        <p:spPr>
          <a:xfrm>
            <a:off x="467544" y="260648"/>
            <a:ext cx="285429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>
            <a:off x="7812360" y="247650"/>
            <a:ext cx="864096" cy="129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11" idx="3"/>
          </p:cNvCxnSpPr>
          <p:nvPr/>
        </p:nvCxnSpPr>
        <p:spPr>
          <a:xfrm>
            <a:off x="5822165" y="260648"/>
            <a:ext cx="98208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 rot="21408871">
            <a:off x="8178191" y="1139499"/>
            <a:ext cx="550871" cy="7136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31" name="正方形/長方形 30"/>
          <p:cNvSpPr/>
          <p:nvPr/>
        </p:nvSpPr>
        <p:spPr>
          <a:xfrm>
            <a:off x="7962076" y="611388"/>
            <a:ext cx="714380" cy="4286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/>
              <a:t>プリンタ</a:t>
            </a:r>
            <a:endParaRPr kumimoji="1" lang="ja-JP" altLang="en-US" sz="1050" dirty="0"/>
          </a:p>
        </p:txBody>
      </p:sp>
      <p:sp>
        <p:nvSpPr>
          <p:cNvPr id="32" name="正方形/長方形 31"/>
          <p:cNvSpPr/>
          <p:nvPr/>
        </p:nvSpPr>
        <p:spPr>
          <a:xfrm>
            <a:off x="4130645" y="618229"/>
            <a:ext cx="882710" cy="28365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>
              <a:spcBef>
                <a:spcPts val="600"/>
              </a:spcBef>
            </a:pPr>
            <a:r>
              <a:rPr lang="ja-JP" altLang="en-US" sz="1100" dirty="0" smtClean="0"/>
              <a:t>教卓</a:t>
            </a:r>
            <a:r>
              <a:rPr lang="ja-JP" altLang="en-US" sz="1100" dirty="0"/>
              <a:t>机</a:t>
            </a:r>
            <a:endParaRPr kumimoji="1" lang="ja-JP" altLang="en-US" sz="11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606095" y="138715"/>
            <a:ext cx="13573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出入口</a:t>
            </a:r>
            <a:endParaRPr kumimoji="1" lang="ja-JP" altLang="en-US" sz="1600" dirty="0"/>
          </a:p>
        </p:txBody>
      </p:sp>
      <p:sp>
        <p:nvSpPr>
          <p:cNvPr id="57" name="正方形/長方形 56"/>
          <p:cNvSpPr/>
          <p:nvPr/>
        </p:nvSpPr>
        <p:spPr>
          <a:xfrm rot="187178">
            <a:off x="438119" y="1132884"/>
            <a:ext cx="505707" cy="7136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grpSp>
        <p:nvGrpSpPr>
          <p:cNvPr id="60" name="グループ化 59"/>
          <p:cNvGrpSpPr/>
          <p:nvPr/>
        </p:nvGrpSpPr>
        <p:grpSpPr>
          <a:xfrm>
            <a:off x="1463252" y="920284"/>
            <a:ext cx="1120835" cy="714436"/>
            <a:chOff x="1463252" y="1115645"/>
            <a:chExt cx="1120835" cy="714436"/>
          </a:xfrm>
        </p:grpSpPr>
        <p:sp>
          <p:nvSpPr>
            <p:cNvPr id="58" name="正方形/長方形 57"/>
            <p:cNvSpPr/>
            <p:nvPr/>
          </p:nvSpPr>
          <p:spPr>
            <a:xfrm>
              <a:off x="1463252" y="1115645"/>
              <a:ext cx="559078" cy="71360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/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2025009" y="1116477"/>
              <a:ext cx="559078" cy="71360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/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1463673" y="1622478"/>
            <a:ext cx="1120835" cy="714436"/>
            <a:chOff x="1463252" y="1115645"/>
            <a:chExt cx="1120835" cy="714436"/>
          </a:xfrm>
        </p:grpSpPr>
        <p:sp>
          <p:nvSpPr>
            <p:cNvPr id="62" name="正方形/長方形 61"/>
            <p:cNvSpPr/>
            <p:nvPr/>
          </p:nvSpPr>
          <p:spPr>
            <a:xfrm>
              <a:off x="1463252" y="1115645"/>
              <a:ext cx="559078" cy="71360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2025009" y="1116477"/>
              <a:ext cx="559078" cy="71360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/>
            </a:p>
          </p:txBody>
        </p:sp>
      </p:grpSp>
      <p:grpSp>
        <p:nvGrpSpPr>
          <p:cNvPr id="100" name="グループ化 99"/>
          <p:cNvGrpSpPr/>
          <p:nvPr/>
        </p:nvGrpSpPr>
        <p:grpSpPr>
          <a:xfrm>
            <a:off x="1462318" y="2339441"/>
            <a:ext cx="1120835" cy="714436"/>
            <a:chOff x="1463252" y="1115645"/>
            <a:chExt cx="1120835" cy="714436"/>
          </a:xfrm>
        </p:grpSpPr>
        <p:sp>
          <p:nvSpPr>
            <p:cNvPr id="101" name="正方形/長方形 100"/>
            <p:cNvSpPr/>
            <p:nvPr/>
          </p:nvSpPr>
          <p:spPr>
            <a:xfrm>
              <a:off x="1463252" y="1115645"/>
              <a:ext cx="559078" cy="71360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/>
            </a:p>
          </p:txBody>
        </p:sp>
        <p:sp>
          <p:nvSpPr>
            <p:cNvPr id="102" name="正方形/長方形 101"/>
            <p:cNvSpPr/>
            <p:nvPr/>
          </p:nvSpPr>
          <p:spPr>
            <a:xfrm>
              <a:off x="2025009" y="1116477"/>
              <a:ext cx="559078" cy="71360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/>
            </a:p>
          </p:txBody>
        </p:sp>
      </p:grpSp>
      <p:grpSp>
        <p:nvGrpSpPr>
          <p:cNvPr id="103" name="グループ化 102"/>
          <p:cNvGrpSpPr/>
          <p:nvPr/>
        </p:nvGrpSpPr>
        <p:grpSpPr>
          <a:xfrm>
            <a:off x="1462739" y="3041635"/>
            <a:ext cx="1120835" cy="714436"/>
            <a:chOff x="1463252" y="1115645"/>
            <a:chExt cx="1120835" cy="714436"/>
          </a:xfrm>
        </p:grpSpPr>
        <p:sp>
          <p:nvSpPr>
            <p:cNvPr id="104" name="正方形/長方形 103"/>
            <p:cNvSpPr/>
            <p:nvPr/>
          </p:nvSpPr>
          <p:spPr>
            <a:xfrm>
              <a:off x="1463252" y="1115645"/>
              <a:ext cx="559078" cy="71360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/>
            </a:p>
          </p:txBody>
        </p:sp>
        <p:sp>
          <p:nvSpPr>
            <p:cNvPr id="105" name="正方形/長方形 104"/>
            <p:cNvSpPr/>
            <p:nvPr/>
          </p:nvSpPr>
          <p:spPr>
            <a:xfrm>
              <a:off x="2025009" y="1116477"/>
              <a:ext cx="559078" cy="71360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/>
            </a:p>
          </p:txBody>
        </p:sp>
      </p:grpSp>
      <p:sp>
        <p:nvSpPr>
          <p:cNvPr id="157" name="正方形/長方形 156"/>
          <p:cNvSpPr/>
          <p:nvPr/>
        </p:nvSpPr>
        <p:spPr>
          <a:xfrm rot="187178">
            <a:off x="400819" y="1847593"/>
            <a:ext cx="505707" cy="7136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158" name="正方形/長方形 157"/>
          <p:cNvSpPr/>
          <p:nvPr/>
        </p:nvSpPr>
        <p:spPr>
          <a:xfrm rot="187178">
            <a:off x="361096" y="2571716"/>
            <a:ext cx="505707" cy="7136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159" name="正方形/長方形 158"/>
          <p:cNvSpPr/>
          <p:nvPr/>
        </p:nvSpPr>
        <p:spPr>
          <a:xfrm rot="187178">
            <a:off x="333052" y="3284095"/>
            <a:ext cx="505707" cy="7136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160" name="正方形/長方形 159"/>
          <p:cNvSpPr/>
          <p:nvPr/>
        </p:nvSpPr>
        <p:spPr>
          <a:xfrm rot="187178">
            <a:off x="305132" y="3996475"/>
            <a:ext cx="505707" cy="7136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161" name="正方形/長方形 160"/>
          <p:cNvSpPr/>
          <p:nvPr/>
        </p:nvSpPr>
        <p:spPr>
          <a:xfrm rot="187178">
            <a:off x="266318" y="4704008"/>
            <a:ext cx="505707" cy="7136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162" name="正方形/長方形 161"/>
          <p:cNvSpPr/>
          <p:nvPr/>
        </p:nvSpPr>
        <p:spPr>
          <a:xfrm rot="187178">
            <a:off x="229065" y="5410007"/>
            <a:ext cx="505707" cy="7136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163" name="正方形/長方形 162"/>
          <p:cNvSpPr/>
          <p:nvPr/>
        </p:nvSpPr>
        <p:spPr>
          <a:xfrm rot="21408871">
            <a:off x="8220775" y="1863493"/>
            <a:ext cx="550871" cy="7136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164" name="正方形/長方形 163"/>
          <p:cNvSpPr/>
          <p:nvPr/>
        </p:nvSpPr>
        <p:spPr>
          <a:xfrm rot="21408871">
            <a:off x="8252390" y="2587556"/>
            <a:ext cx="550871" cy="7136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165" name="正方形/長方形 164"/>
          <p:cNvSpPr/>
          <p:nvPr/>
        </p:nvSpPr>
        <p:spPr>
          <a:xfrm rot="21408871">
            <a:off x="8292803" y="3311549"/>
            <a:ext cx="550871" cy="7136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166" name="正方形/長方形 165"/>
          <p:cNvSpPr/>
          <p:nvPr/>
        </p:nvSpPr>
        <p:spPr>
          <a:xfrm rot="21408871">
            <a:off x="8333520" y="4035543"/>
            <a:ext cx="550871" cy="7136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167" name="正方形/長方形 166"/>
          <p:cNvSpPr/>
          <p:nvPr/>
        </p:nvSpPr>
        <p:spPr>
          <a:xfrm rot="21408871">
            <a:off x="8364713" y="4739764"/>
            <a:ext cx="550871" cy="7136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168" name="正方形/長方形 167"/>
          <p:cNvSpPr/>
          <p:nvPr/>
        </p:nvSpPr>
        <p:spPr>
          <a:xfrm rot="21408871">
            <a:off x="8395396" y="5463863"/>
            <a:ext cx="550871" cy="7136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170" name="テキスト ボックス 169"/>
          <p:cNvSpPr txBox="1"/>
          <p:nvPr/>
        </p:nvSpPr>
        <p:spPr>
          <a:xfrm>
            <a:off x="8220872" y="1129194"/>
            <a:ext cx="4655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001</a:t>
            </a:r>
          </a:p>
          <a:p>
            <a:endParaRPr kumimoji="1" lang="en-US" altLang="ja-JP" sz="1400" dirty="0" smtClean="0"/>
          </a:p>
          <a:p>
            <a:r>
              <a:rPr lang="en-US" altLang="ja-JP" sz="1400" dirty="0" smtClean="0"/>
              <a:t>002</a:t>
            </a:r>
            <a:endParaRPr kumimoji="1" lang="ja-JP" altLang="en-US" sz="1400" dirty="0"/>
          </a:p>
        </p:txBody>
      </p:sp>
      <p:sp>
        <p:nvSpPr>
          <p:cNvPr id="171" name="テキスト ボックス 170"/>
          <p:cNvSpPr txBox="1"/>
          <p:nvPr/>
        </p:nvSpPr>
        <p:spPr>
          <a:xfrm>
            <a:off x="8259785" y="1865813"/>
            <a:ext cx="4655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003</a:t>
            </a:r>
          </a:p>
          <a:p>
            <a:endParaRPr kumimoji="1" lang="en-US" altLang="ja-JP" sz="1400" dirty="0" smtClean="0"/>
          </a:p>
          <a:p>
            <a:r>
              <a:rPr lang="en-US" altLang="ja-JP" sz="1400" dirty="0" smtClean="0"/>
              <a:t>004</a:t>
            </a:r>
            <a:endParaRPr kumimoji="1" lang="ja-JP" altLang="en-US" sz="1400" dirty="0"/>
          </a:p>
        </p:txBody>
      </p:sp>
      <p:sp>
        <p:nvSpPr>
          <p:cNvPr id="172" name="テキスト ボックス 171"/>
          <p:cNvSpPr txBox="1"/>
          <p:nvPr/>
        </p:nvSpPr>
        <p:spPr>
          <a:xfrm>
            <a:off x="8298044" y="2572079"/>
            <a:ext cx="4655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005</a:t>
            </a:r>
          </a:p>
          <a:p>
            <a:endParaRPr kumimoji="1" lang="en-US" altLang="ja-JP" sz="1400" dirty="0" smtClean="0"/>
          </a:p>
          <a:p>
            <a:r>
              <a:rPr lang="en-US" altLang="ja-JP" sz="1400" dirty="0" smtClean="0"/>
              <a:t>006</a:t>
            </a:r>
            <a:endParaRPr kumimoji="1" lang="ja-JP" altLang="en-US" sz="1400" dirty="0"/>
          </a:p>
        </p:txBody>
      </p:sp>
      <p:sp>
        <p:nvSpPr>
          <p:cNvPr id="173" name="テキスト ボックス 172"/>
          <p:cNvSpPr txBox="1"/>
          <p:nvPr/>
        </p:nvSpPr>
        <p:spPr>
          <a:xfrm>
            <a:off x="8336303" y="3314734"/>
            <a:ext cx="4655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007</a:t>
            </a:r>
          </a:p>
          <a:p>
            <a:endParaRPr kumimoji="1" lang="en-US" altLang="ja-JP" sz="1400" dirty="0" smtClean="0"/>
          </a:p>
          <a:p>
            <a:r>
              <a:rPr lang="en-US" altLang="ja-JP" sz="1400" dirty="0" smtClean="0"/>
              <a:t>008</a:t>
            </a:r>
            <a:endParaRPr kumimoji="1" lang="ja-JP" altLang="en-US" sz="1400" dirty="0"/>
          </a:p>
        </p:txBody>
      </p:sp>
      <p:sp>
        <p:nvSpPr>
          <p:cNvPr id="174" name="テキスト ボックス 173"/>
          <p:cNvSpPr txBox="1"/>
          <p:nvPr/>
        </p:nvSpPr>
        <p:spPr>
          <a:xfrm>
            <a:off x="8374015" y="4028376"/>
            <a:ext cx="4655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009</a:t>
            </a:r>
          </a:p>
          <a:p>
            <a:endParaRPr kumimoji="1" lang="en-US" altLang="ja-JP" sz="1400" dirty="0" smtClean="0"/>
          </a:p>
          <a:p>
            <a:r>
              <a:rPr lang="en-US" altLang="ja-JP" sz="1400" dirty="0" smtClean="0"/>
              <a:t>010</a:t>
            </a:r>
            <a:endParaRPr kumimoji="1" lang="ja-JP" altLang="en-US" sz="1400" dirty="0"/>
          </a:p>
        </p:txBody>
      </p:sp>
      <p:sp>
        <p:nvSpPr>
          <p:cNvPr id="175" name="テキスト ボックス 174"/>
          <p:cNvSpPr txBox="1"/>
          <p:nvPr/>
        </p:nvSpPr>
        <p:spPr>
          <a:xfrm>
            <a:off x="8412621" y="4741545"/>
            <a:ext cx="4655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011</a:t>
            </a:r>
            <a:endParaRPr kumimoji="1" lang="en-US" altLang="ja-JP" sz="1400" dirty="0" smtClean="0"/>
          </a:p>
          <a:p>
            <a:endParaRPr kumimoji="1" lang="en-US" altLang="ja-JP" sz="1400" dirty="0" smtClean="0"/>
          </a:p>
          <a:p>
            <a:r>
              <a:rPr lang="en-US" altLang="ja-JP" sz="1400" dirty="0" smtClean="0"/>
              <a:t>012</a:t>
            </a:r>
            <a:endParaRPr kumimoji="1" lang="ja-JP" altLang="en-US" sz="1400" dirty="0"/>
          </a:p>
        </p:txBody>
      </p:sp>
      <p:sp>
        <p:nvSpPr>
          <p:cNvPr id="176" name="テキスト ボックス 175"/>
          <p:cNvSpPr txBox="1"/>
          <p:nvPr/>
        </p:nvSpPr>
        <p:spPr>
          <a:xfrm>
            <a:off x="8460432" y="5454798"/>
            <a:ext cx="4655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013</a:t>
            </a:r>
          </a:p>
          <a:p>
            <a:endParaRPr kumimoji="1" lang="en-US" altLang="ja-JP" sz="1400" dirty="0" smtClean="0"/>
          </a:p>
          <a:p>
            <a:r>
              <a:rPr lang="en-US" altLang="ja-JP" sz="1400" dirty="0" smtClean="0"/>
              <a:t>014</a:t>
            </a:r>
            <a:endParaRPr kumimoji="1" lang="ja-JP" altLang="en-US" sz="1400" dirty="0"/>
          </a:p>
        </p:txBody>
      </p:sp>
      <p:grpSp>
        <p:nvGrpSpPr>
          <p:cNvPr id="234" name="グループ化 233"/>
          <p:cNvGrpSpPr/>
          <p:nvPr/>
        </p:nvGrpSpPr>
        <p:grpSpPr>
          <a:xfrm>
            <a:off x="6472754" y="908720"/>
            <a:ext cx="1140595" cy="2910276"/>
            <a:chOff x="6472754" y="1111000"/>
            <a:chExt cx="1140595" cy="2910276"/>
          </a:xfrm>
        </p:grpSpPr>
        <p:grpSp>
          <p:nvGrpSpPr>
            <p:cNvPr id="76" name="グループ化 75"/>
            <p:cNvGrpSpPr/>
            <p:nvPr/>
          </p:nvGrpSpPr>
          <p:grpSpPr>
            <a:xfrm>
              <a:off x="6475080" y="1122354"/>
              <a:ext cx="1120835" cy="714436"/>
              <a:chOff x="1463252" y="1115645"/>
              <a:chExt cx="1120835" cy="714436"/>
            </a:xfrm>
          </p:grpSpPr>
          <p:sp>
            <p:nvSpPr>
              <p:cNvPr id="77" name="正方形/長方形 76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78" name="正方形/長方形 77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grpSp>
          <p:nvGrpSpPr>
            <p:cNvPr id="79" name="グループ化 78"/>
            <p:cNvGrpSpPr/>
            <p:nvPr/>
          </p:nvGrpSpPr>
          <p:grpSpPr>
            <a:xfrm>
              <a:off x="6475501" y="1833879"/>
              <a:ext cx="1120835" cy="714436"/>
              <a:chOff x="1463252" y="1115645"/>
              <a:chExt cx="1120835" cy="714436"/>
            </a:xfrm>
          </p:grpSpPr>
          <p:sp>
            <p:nvSpPr>
              <p:cNvPr id="80" name="正方形/長方形 79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81" name="正方形/長方形 80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grpSp>
          <p:nvGrpSpPr>
            <p:cNvPr id="124" name="グループ化 123"/>
            <p:cNvGrpSpPr/>
            <p:nvPr/>
          </p:nvGrpSpPr>
          <p:grpSpPr>
            <a:xfrm>
              <a:off x="6477470" y="2555680"/>
              <a:ext cx="1120835" cy="714436"/>
              <a:chOff x="1463252" y="1115645"/>
              <a:chExt cx="1120835" cy="714436"/>
            </a:xfrm>
          </p:grpSpPr>
          <p:sp>
            <p:nvSpPr>
              <p:cNvPr id="125" name="正方形/長方形 124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126" name="正方形/長方形 125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grpSp>
          <p:nvGrpSpPr>
            <p:cNvPr id="127" name="グループ化 126"/>
            <p:cNvGrpSpPr/>
            <p:nvPr/>
          </p:nvGrpSpPr>
          <p:grpSpPr>
            <a:xfrm>
              <a:off x="6477891" y="3267205"/>
              <a:ext cx="1120835" cy="714436"/>
              <a:chOff x="1463252" y="1115645"/>
              <a:chExt cx="1120835" cy="714436"/>
            </a:xfrm>
          </p:grpSpPr>
          <p:sp>
            <p:nvSpPr>
              <p:cNvPr id="128" name="正方形/長方形 127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129" name="正方形/長方形 128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sp>
          <p:nvSpPr>
            <p:cNvPr id="177" name="テキスト ボックス 176"/>
            <p:cNvSpPr txBox="1"/>
            <p:nvPr/>
          </p:nvSpPr>
          <p:spPr>
            <a:xfrm>
              <a:off x="7048500" y="1111000"/>
              <a:ext cx="5482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015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016</a:t>
              </a:r>
              <a:endParaRPr kumimoji="1" lang="ja-JP" altLang="en-US" sz="1400" dirty="0"/>
            </a:p>
          </p:txBody>
        </p:sp>
        <p:sp>
          <p:nvSpPr>
            <p:cNvPr id="178" name="テキスト ボックス 177"/>
            <p:cNvSpPr txBox="1"/>
            <p:nvPr/>
          </p:nvSpPr>
          <p:spPr>
            <a:xfrm>
              <a:off x="7051592" y="1826719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017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018</a:t>
              </a:r>
              <a:endParaRPr kumimoji="1" lang="ja-JP" altLang="en-US" sz="1400" dirty="0"/>
            </a:p>
          </p:txBody>
        </p:sp>
        <p:sp>
          <p:nvSpPr>
            <p:cNvPr id="179" name="テキスト ボックス 178"/>
            <p:cNvSpPr txBox="1"/>
            <p:nvPr/>
          </p:nvSpPr>
          <p:spPr>
            <a:xfrm>
              <a:off x="7046820" y="2558130"/>
              <a:ext cx="55065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019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020</a:t>
              </a:r>
              <a:endParaRPr kumimoji="1" lang="ja-JP" altLang="en-US" sz="1400" dirty="0"/>
            </a:p>
          </p:txBody>
        </p:sp>
        <p:sp>
          <p:nvSpPr>
            <p:cNvPr id="180" name="テキスト ボックス 179"/>
            <p:cNvSpPr txBox="1"/>
            <p:nvPr/>
          </p:nvSpPr>
          <p:spPr>
            <a:xfrm>
              <a:off x="7046819" y="3282612"/>
              <a:ext cx="54348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021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022</a:t>
              </a:r>
              <a:endParaRPr kumimoji="1" lang="ja-JP" altLang="en-US" sz="1400" dirty="0"/>
            </a:p>
          </p:txBody>
        </p:sp>
        <p:sp>
          <p:nvSpPr>
            <p:cNvPr id="186" name="テキスト ボックス 185"/>
            <p:cNvSpPr txBox="1"/>
            <p:nvPr/>
          </p:nvSpPr>
          <p:spPr>
            <a:xfrm>
              <a:off x="6478116" y="1115685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029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030</a:t>
              </a:r>
              <a:endParaRPr kumimoji="1" lang="ja-JP" altLang="en-US" sz="1400" dirty="0"/>
            </a:p>
          </p:txBody>
        </p:sp>
        <p:sp>
          <p:nvSpPr>
            <p:cNvPr id="187" name="テキスト ボックス 186"/>
            <p:cNvSpPr txBox="1"/>
            <p:nvPr/>
          </p:nvSpPr>
          <p:spPr>
            <a:xfrm>
              <a:off x="6472783" y="1825774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031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032</a:t>
              </a:r>
              <a:endParaRPr kumimoji="1" lang="ja-JP" altLang="en-US" sz="1400" dirty="0"/>
            </a:p>
          </p:txBody>
        </p:sp>
        <p:sp>
          <p:nvSpPr>
            <p:cNvPr id="188" name="テキスト ボックス 187"/>
            <p:cNvSpPr txBox="1"/>
            <p:nvPr/>
          </p:nvSpPr>
          <p:spPr>
            <a:xfrm>
              <a:off x="6472754" y="2539479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033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034</a:t>
              </a:r>
              <a:endParaRPr kumimoji="1" lang="ja-JP" altLang="en-US" sz="1400" dirty="0"/>
            </a:p>
          </p:txBody>
        </p:sp>
        <p:sp>
          <p:nvSpPr>
            <p:cNvPr id="189" name="テキスト ボックス 188"/>
            <p:cNvSpPr txBox="1"/>
            <p:nvPr/>
          </p:nvSpPr>
          <p:spPr>
            <a:xfrm>
              <a:off x="6472783" y="3263848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035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036</a:t>
              </a:r>
              <a:endParaRPr kumimoji="1" lang="ja-JP" altLang="en-US" sz="1400" dirty="0"/>
            </a:p>
          </p:txBody>
        </p:sp>
      </p:grpSp>
      <p:grpSp>
        <p:nvGrpSpPr>
          <p:cNvPr id="235" name="グループ化 234"/>
          <p:cNvGrpSpPr/>
          <p:nvPr/>
        </p:nvGrpSpPr>
        <p:grpSpPr>
          <a:xfrm>
            <a:off x="6463258" y="4053182"/>
            <a:ext cx="1129715" cy="2163500"/>
            <a:chOff x="6463258" y="4255462"/>
            <a:chExt cx="1129715" cy="2163500"/>
          </a:xfrm>
        </p:grpSpPr>
        <p:grpSp>
          <p:nvGrpSpPr>
            <p:cNvPr id="148" name="グループ化 147"/>
            <p:cNvGrpSpPr/>
            <p:nvPr/>
          </p:nvGrpSpPr>
          <p:grpSpPr>
            <a:xfrm>
              <a:off x="6470811" y="4260290"/>
              <a:ext cx="1120835" cy="714436"/>
              <a:chOff x="1463252" y="1115645"/>
              <a:chExt cx="1120835" cy="714436"/>
            </a:xfrm>
          </p:grpSpPr>
          <p:sp>
            <p:nvSpPr>
              <p:cNvPr id="149" name="正方形/長方形 148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150" name="正方形/長方形 149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grpSp>
          <p:nvGrpSpPr>
            <p:cNvPr id="151" name="グループ化 150"/>
            <p:cNvGrpSpPr/>
            <p:nvPr/>
          </p:nvGrpSpPr>
          <p:grpSpPr>
            <a:xfrm>
              <a:off x="6471232" y="4971815"/>
              <a:ext cx="1120835" cy="714436"/>
              <a:chOff x="1463252" y="1115645"/>
              <a:chExt cx="1120835" cy="714436"/>
            </a:xfrm>
          </p:grpSpPr>
          <p:sp>
            <p:nvSpPr>
              <p:cNvPr id="152" name="正方形/長方形 151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153" name="正方形/長方形 152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grpSp>
          <p:nvGrpSpPr>
            <p:cNvPr id="154" name="グループ化 153"/>
            <p:cNvGrpSpPr/>
            <p:nvPr/>
          </p:nvGrpSpPr>
          <p:grpSpPr>
            <a:xfrm>
              <a:off x="6469471" y="5684587"/>
              <a:ext cx="1120835" cy="714436"/>
              <a:chOff x="1463252" y="1115645"/>
              <a:chExt cx="1120835" cy="714436"/>
            </a:xfrm>
          </p:grpSpPr>
          <p:sp>
            <p:nvSpPr>
              <p:cNvPr id="155" name="正方形/長方形 154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156" name="正方形/長方形 155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sp>
          <p:nvSpPr>
            <p:cNvPr id="183" name="テキスト ボックス 182"/>
            <p:cNvSpPr txBox="1"/>
            <p:nvPr/>
          </p:nvSpPr>
          <p:spPr>
            <a:xfrm>
              <a:off x="7028549" y="4259188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023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024</a:t>
              </a:r>
              <a:endParaRPr kumimoji="1" lang="ja-JP" altLang="en-US" sz="1400" dirty="0"/>
            </a:p>
          </p:txBody>
        </p:sp>
        <p:sp>
          <p:nvSpPr>
            <p:cNvPr id="184" name="テキスト ボックス 183"/>
            <p:cNvSpPr txBox="1"/>
            <p:nvPr/>
          </p:nvSpPr>
          <p:spPr>
            <a:xfrm>
              <a:off x="7028543" y="4960218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025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026</a:t>
              </a:r>
              <a:endParaRPr kumimoji="1" lang="ja-JP" altLang="en-US" sz="1400" dirty="0"/>
            </a:p>
          </p:txBody>
        </p:sp>
        <p:sp>
          <p:nvSpPr>
            <p:cNvPr id="185" name="テキスト ボックス 184"/>
            <p:cNvSpPr txBox="1"/>
            <p:nvPr/>
          </p:nvSpPr>
          <p:spPr>
            <a:xfrm>
              <a:off x="7031216" y="5676572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027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028</a:t>
              </a:r>
              <a:endParaRPr kumimoji="1" lang="ja-JP" altLang="en-US" sz="1400" dirty="0"/>
            </a:p>
          </p:txBody>
        </p:sp>
        <p:sp>
          <p:nvSpPr>
            <p:cNvPr id="190" name="テキスト ボックス 189"/>
            <p:cNvSpPr txBox="1"/>
            <p:nvPr/>
          </p:nvSpPr>
          <p:spPr>
            <a:xfrm>
              <a:off x="6468040" y="4255462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037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038</a:t>
              </a:r>
              <a:endParaRPr kumimoji="1" lang="ja-JP" altLang="en-US" sz="1400" dirty="0"/>
            </a:p>
          </p:txBody>
        </p:sp>
        <p:sp>
          <p:nvSpPr>
            <p:cNvPr id="191" name="テキスト ボックス 190"/>
            <p:cNvSpPr txBox="1"/>
            <p:nvPr/>
          </p:nvSpPr>
          <p:spPr>
            <a:xfrm>
              <a:off x="6468040" y="4960218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039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040</a:t>
              </a:r>
              <a:endParaRPr kumimoji="1" lang="ja-JP" altLang="en-US" sz="1400" dirty="0"/>
            </a:p>
          </p:txBody>
        </p:sp>
        <p:sp>
          <p:nvSpPr>
            <p:cNvPr id="192" name="テキスト ボックス 191"/>
            <p:cNvSpPr txBox="1"/>
            <p:nvPr/>
          </p:nvSpPr>
          <p:spPr>
            <a:xfrm>
              <a:off x="6463258" y="5680298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041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042</a:t>
              </a:r>
              <a:endParaRPr kumimoji="1" lang="ja-JP" altLang="en-US" sz="1400" dirty="0"/>
            </a:p>
          </p:txBody>
        </p:sp>
      </p:grpSp>
      <p:grpSp>
        <p:nvGrpSpPr>
          <p:cNvPr id="232" name="グループ化 231"/>
          <p:cNvGrpSpPr/>
          <p:nvPr/>
        </p:nvGrpSpPr>
        <p:grpSpPr>
          <a:xfrm>
            <a:off x="4873819" y="1115685"/>
            <a:ext cx="1138341" cy="2870329"/>
            <a:chOff x="4854769" y="1115685"/>
            <a:chExt cx="1138341" cy="2870329"/>
          </a:xfrm>
        </p:grpSpPr>
        <p:grpSp>
          <p:nvGrpSpPr>
            <p:cNvPr id="70" name="グループ化 69"/>
            <p:cNvGrpSpPr/>
            <p:nvPr/>
          </p:nvGrpSpPr>
          <p:grpSpPr>
            <a:xfrm>
              <a:off x="4860032" y="1122354"/>
              <a:ext cx="1120835" cy="714436"/>
              <a:chOff x="1463252" y="1115645"/>
              <a:chExt cx="1120835" cy="714436"/>
            </a:xfrm>
          </p:grpSpPr>
          <p:sp>
            <p:nvSpPr>
              <p:cNvPr id="71" name="正方形/長方形 70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72" name="正方形/長方形 71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grpSp>
          <p:nvGrpSpPr>
            <p:cNvPr id="73" name="グループ化 72"/>
            <p:cNvGrpSpPr/>
            <p:nvPr/>
          </p:nvGrpSpPr>
          <p:grpSpPr>
            <a:xfrm>
              <a:off x="4860453" y="1833879"/>
              <a:ext cx="1120835" cy="714436"/>
              <a:chOff x="1463252" y="1115645"/>
              <a:chExt cx="1120835" cy="714436"/>
            </a:xfrm>
          </p:grpSpPr>
          <p:sp>
            <p:nvSpPr>
              <p:cNvPr id="74" name="正方形/長方形 73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75" name="正方形/長方形 74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grpSp>
          <p:nvGrpSpPr>
            <p:cNvPr id="118" name="グループ化 117"/>
            <p:cNvGrpSpPr/>
            <p:nvPr/>
          </p:nvGrpSpPr>
          <p:grpSpPr>
            <a:xfrm>
              <a:off x="4859611" y="2541131"/>
              <a:ext cx="1120835" cy="714436"/>
              <a:chOff x="1463252" y="1115645"/>
              <a:chExt cx="1120835" cy="714436"/>
            </a:xfrm>
          </p:grpSpPr>
          <p:sp>
            <p:nvSpPr>
              <p:cNvPr id="119" name="正方形/長方形 118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120" name="正方形/長方形 119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grpSp>
          <p:nvGrpSpPr>
            <p:cNvPr id="121" name="グループ化 120"/>
            <p:cNvGrpSpPr/>
            <p:nvPr/>
          </p:nvGrpSpPr>
          <p:grpSpPr>
            <a:xfrm>
              <a:off x="4860032" y="3252656"/>
              <a:ext cx="1120835" cy="714436"/>
              <a:chOff x="1463252" y="1115645"/>
              <a:chExt cx="1120835" cy="714436"/>
            </a:xfrm>
          </p:grpSpPr>
          <p:sp>
            <p:nvSpPr>
              <p:cNvPr id="122" name="正方形/長方形 121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123" name="正方形/長方形 122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sp>
          <p:nvSpPr>
            <p:cNvPr id="193" name="テキスト ボックス 192"/>
            <p:cNvSpPr txBox="1"/>
            <p:nvPr/>
          </p:nvSpPr>
          <p:spPr>
            <a:xfrm>
              <a:off x="5430423" y="1115685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043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044</a:t>
              </a:r>
              <a:endParaRPr kumimoji="1" lang="ja-JP" altLang="en-US" sz="1400" dirty="0"/>
            </a:p>
          </p:txBody>
        </p:sp>
        <p:sp>
          <p:nvSpPr>
            <p:cNvPr id="194" name="テキスト ボックス 193"/>
            <p:cNvSpPr txBox="1"/>
            <p:nvPr/>
          </p:nvSpPr>
          <p:spPr>
            <a:xfrm>
              <a:off x="5431353" y="1826240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045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046</a:t>
              </a:r>
              <a:endParaRPr kumimoji="1" lang="ja-JP" altLang="en-US" sz="1400" dirty="0"/>
            </a:p>
          </p:txBody>
        </p:sp>
        <p:sp>
          <p:nvSpPr>
            <p:cNvPr id="195" name="テキスト ボックス 194"/>
            <p:cNvSpPr txBox="1"/>
            <p:nvPr/>
          </p:nvSpPr>
          <p:spPr>
            <a:xfrm>
              <a:off x="5426571" y="2536795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047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048</a:t>
              </a:r>
              <a:endParaRPr kumimoji="1" lang="ja-JP" altLang="en-US" sz="1400" dirty="0"/>
            </a:p>
          </p:txBody>
        </p:sp>
        <p:sp>
          <p:nvSpPr>
            <p:cNvPr id="196" name="テキスト ボックス 195"/>
            <p:cNvSpPr txBox="1"/>
            <p:nvPr/>
          </p:nvSpPr>
          <p:spPr>
            <a:xfrm>
              <a:off x="5426571" y="3247350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049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050</a:t>
              </a:r>
              <a:endParaRPr kumimoji="1" lang="ja-JP" altLang="en-US" sz="1400" dirty="0"/>
            </a:p>
          </p:txBody>
        </p:sp>
        <p:sp>
          <p:nvSpPr>
            <p:cNvPr id="200" name="テキスト ボックス 199"/>
            <p:cNvSpPr txBox="1"/>
            <p:nvPr/>
          </p:nvSpPr>
          <p:spPr>
            <a:xfrm>
              <a:off x="4864814" y="1115685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057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058</a:t>
              </a:r>
              <a:endParaRPr kumimoji="1" lang="ja-JP" altLang="en-US" sz="1400" dirty="0"/>
            </a:p>
          </p:txBody>
        </p:sp>
        <p:sp>
          <p:nvSpPr>
            <p:cNvPr id="201" name="テキスト ボックス 200"/>
            <p:cNvSpPr txBox="1"/>
            <p:nvPr/>
          </p:nvSpPr>
          <p:spPr>
            <a:xfrm>
              <a:off x="4864785" y="1825774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059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060</a:t>
              </a:r>
              <a:endParaRPr kumimoji="1" lang="ja-JP" altLang="en-US" sz="1400" dirty="0"/>
            </a:p>
          </p:txBody>
        </p:sp>
        <p:sp>
          <p:nvSpPr>
            <p:cNvPr id="202" name="テキスト ボックス 201"/>
            <p:cNvSpPr txBox="1"/>
            <p:nvPr/>
          </p:nvSpPr>
          <p:spPr>
            <a:xfrm>
              <a:off x="4855289" y="2536795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061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062</a:t>
              </a:r>
              <a:endParaRPr kumimoji="1" lang="ja-JP" altLang="en-US" sz="1400" dirty="0"/>
            </a:p>
          </p:txBody>
        </p:sp>
        <p:sp>
          <p:nvSpPr>
            <p:cNvPr id="203" name="テキスト ボックス 202"/>
            <p:cNvSpPr txBox="1"/>
            <p:nvPr/>
          </p:nvSpPr>
          <p:spPr>
            <a:xfrm>
              <a:off x="4854769" y="3241530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063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064</a:t>
              </a:r>
              <a:endParaRPr kumimoji="1" lang="ja-JP" altLang="en-US" sz="1400" dirty="0"/>
            </a:p>
          </p:txBody>
        </p:sp>
      </p:grpSp>
      <p:grpSp>
        <p:nvGrpSpPr>
          <p:cNvPr id="233" name="グループ化 232"/>
          <p:cNvGrpSpPr/>
          <p:nvPr/>
        </p:nvGrpSpPr>
        <p:grpSpPr>
          <a:xfrm>
            <a:off x="4874339" y="4249663"/>
            <a:ext cx="1133039" cy="2169299"/>
            <a:chOff x="4855289" y="4249663"/>
            <a:chExt cx="1133039" cy="2169299"/>
          </a:xfrm>
        </p:grpSpPr>
        <p:grpSp>
          <p:nvGrpSpPr>
            <p:cNvPr id="139" name="グループ化 138"/>
            <p:cNvGrpSpPr/>
            <p:nvPr/>
          </p:nvGrpSpPr>
          <p:grpSpPr>
            <a:xfrm>
              <a:off x="4859611" y="4260290"/>
              <a:ext cx="1120835" cy="714436"/>
              <a:chOff x="1463252" y="1115645"/>
              <a:chExt cx="1120835" cy="714436"/>
            </a:xfrm>
          </p:grpSpPr>
          <p:sp>
            <p:nvSpPr>
              <p:cNvPr id="140" name="正方形/長方形 139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141" name="正方形/長方形 140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grpSp>
          <p:nvGrpSpPr>
            <p:cNvPr id="142" name="グループ化 141"/>
            <p:cNvGrpSpPr/>
            <p:nvPr/>
          </p:nvGrpSpPr>
          <p:grpSpPr>
            <a:xfrm>
              <a:off x="4860032" y="4971815"/>
              <a:ext cx="1120835" cy="714436"/>
              <a:chOff x="1463252" y="1115645"/>
              <a:chExt cx="1120835" cy="714436"/>
            </a:xfrm>
          </p:grpSpPr>
          <p:sp>
            <p:nvSpPr>
              <p:cNvPr id="143" name="正方形/長方形 142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144" name="正方形/長方形 143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grpSp>
          <p:nvGrpSpPr>
            <p:cNvPr id="145" name="グループ化 144"/>
            <p:cNvGrpSpPr/>
            <p:nvPr/>
          </p:nvGrpSpPr>
          <p:grpSpPr>
            <a:xfrm>
              <a:off x="4858271" y="5684587"/>
              <a:ext cx="1120835" cy="714436"/>
              <a:chOff x="1463252" y="1115645"/>
              <a:chExt cx="1120835" cy="714436"/>
            </a:xfrm>
          </p:grpSpPr>
          <p:sp>
            <p:nvSpPr>
              <p:cNvPr id="146" name="正方形/長方形 145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147" name="正方形/長方形 146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sp>
          <p:nvSpPr>
            <p:cNvPr id="197" name="テキスト ボックス 196"/>
            <p:cNvSpPr txBox="1"/>
            <p:nvPr/>
          </p:nvSpPr>
          <p:spPr>
            <a:xfrm>
              <a:off x="5417046" y="4249663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051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052</a:t>
              </a:r>
              <a:endParaRPr kumimoji="1" lang="ja-JP" altLang="en-US" sz="1400" dirty="0"/>
            </a:p>
          </p:txBody>
        </p:sp>
        <p:sp>
          <p:nvSpPr>
            <p:cNvPr id="198" name="テキスト ボックス 197"/>
            <p:cNvSpPr txBox="1"/>
            <p:nvPr/>
          </p:nvSpPr>
          <p:spPr>
            <a:xfrm>
              <a:off x="5426571" y="4966017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053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054</a:t>
              </a:r>
              <a:endParaRPr kumimoji="1" lang="ja-JP" altLang="en-US" sz="1400" dirty="0"/>
            </a:p>
          </p:txBody>
        </p:sp>
        <p:sp>
          <p:nvSpPr>
            <p:cNvPr id="199" name="テキスト ボックス 198"/>
            <p:cNvSpPr txBox="1"/>
            <p:nvPr/>
          </p:nvSpPr>
          <p:spPr>
            <a:xfrm>
              <a:off x="5426570" y="5676572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055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056</a:t>
              </a:r>
              <a:endParaRPr kumimoji="1" lang="ja-JP" altLang="en-US" sz="1400" dirty="0"/>
            </a:p>
          </p:txBody>
        </p:sp>
        <p:sp>
          <p:nvSpPr>
            <p:cNvPr id="204" name="テキスト ボックス 203"/>
            <p:cNvSpPr txBox="1"/>
            <p:nvPr/>
          </p:nvSpPr>
          <p:spPr>
            <a:xfrm>
              <a:off x="4855289" y="4251607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065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066</a:t>
              </a:r>
              <a:endParaRPr kumimoji="1" lang="ja-JP" altLang="en-US" sz="1400" dirty="0"/>
            </a:p>
          </p:txBody>
        </p:sp>
        <p:sp>
          <p:nvSpPr>
            <p:cNvPr id="205" name="テキスト ボックス 204"/>
            <p:cNvSpPr txBox="1"/>
            <p:nvPr/>
          </p:nvSpPr>
          <p:spPr>
            <a:xfrm>
              <a:off x="4855459" y="4966849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067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068</a:t>
              </a:r>
              <a:endParaRPr kumimoji="1" lang="ja-JP" altLang="en-US" sz="1400" dirty="0"/>
            </a:p>
          </p:txBody>
        </p:sp>
        <p:sp>
          <p:nvSpPr>
            <p:cNvPr id="206" name="テキスト ボックス 205"/>
            <p:cNvSpPr txBox="1"/>
            <p:nvPr/>
          </p:nvSpPr>
          <p:spPr>
            <a:xfrm>
              <a:off x="4855778" y="5680298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069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070</a:t>
              </a:r>
              <a:endParaRPr kumimoji="1" lang="ja-JP" altLang="en-US" sz="1400" dirty="0"/>
            </a:p>
          </p:txBody>
        </p:sp>
      </p:grpSp>
      <p:grpSp>
        <p:nvGrpSpPr>
          <p:cNvPr id="231" name="グループ化 230"/>
          <p:cNvGrpSpPr/>
          <p:nvPr/>
        </p:nvGrpSpPr>
        <p:grpSpPr>
          <a:xfrm>
            <a:off x="3091633" y="1117256"/>
            <a:ext cx="1136934" cy="2863832"/>
            <a:chOff x="3091633" y="1117256"/>
            <a:chExt cx="1136934" cy="2863832"/>
          </a:xfrm>
        </p:grpSpPr>
        <p:grpSp>
          <p:nvGrpSpPr>
            <p:cNvPr id="106" name="グループ化 105"/>
            <p:cNvGrpSpPr/>
            <p:nvPr/>
          </p:nvGrpSpPr>
          <p:grpSpPr>
            <a:xfrm>
              <a:off x="3101516" y="1122354"/>
              <a:ext cx="1120835" cy="714436"/>
              <a:chOff x="1463252" y="1115645"/>
              <a:chExt cx="1120835" cy="714436"/>
            </a:xfrm>
          </p:grpSpPr>
          <p:sp>
            <p:nvSpPr>
              <p:cNvPr id="107" name="正方形/長方形 106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108" name="正方形/長方形 107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grpSp>
          <p:nvGrpSpPr>
            <p:cNvPr id="109" name="グループ化 108"/>
            <p:cNvGrpSpPr/>
            <p:nvPr/>
          </p:nvGrpSpPr>
          <p:grpSpPr>
            <a:xfrm>
              <a:off x="3101937" y="1824548"/>
              <a:ext cx="1120835" cy="714436"/>
              <a:chOff x="1463252" y="1115645"/>
              <a:chExt cx="1120835" cy="714436"/>
            </a:xfrm>
          </p:grpSpPr>
          <p:sp>
            <p:nvSpPr>
              <p:cNvPr id="110" name="正方形/長方形 109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111" name="正方形/長方形 110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grpSp>
          <p:nvGrpSpPr>
            <p:cNvPr id="112" name="グループ化 111"/>
            <p:cNvGrpSpPr/>
            <p:nvPr/>
          </p:nvGrpSpPr>
          <p:grpSpPr>
            <a:xfrm>
              <a:off x="3100582" y="2541511"/>
              <a:ext cx="1120835" cy="714436"/>
              <a:chOff x="1463252" y="1115645"/>
              <a:chExt cx="1120835" cy="714436"/>
            </a:xfrm>
          </p:grpSpPr>
          <p:sp>
            <p:nvSpPr>
              <p:cNvPr id="113" name="正方形/長方形 112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114" name="正方形/長方形 113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grpSp>
          <p:nvGrpSpPr>
            <p:cNvPr id="115" name="グループ化 114"/>
            <p:cNvGrpSpPr/>
            <p:nvPr/>
          </p:nvGrpSpPr>
          <p:grpSpPr>
            <a:xfrm>
              <a:off x="3101003" y="3243705"/>
              <a:ext cx="1120835" cy="714436"/>
              <a:chOff x="1463252" y="1115645"/>
              <a:chExt cx="1120835" cy="714436"/>
            </a:xfrm>
          </p:grpSpPr>
          <p:sp>
            <p:nvSpPr>
              <p:cNvPr id="116" name="正方形/長方形 115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117" name="正方形/長方形 116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sp>
          <p:nvSpPr>
            <p:cNvPr id="207" name="テキスト ボックス 206"/>
            <p:cNvSpPr txBox="1"/>
            <p:nvPr/>
          </p:nvSpPr>
          <p:spPr>
            <a:xfrm>
              <a:off x="3666810" y="1117256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071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072</a:t>
              </a:r>
              <a:endParaRPr kumimoji="1" lang="ja-JP" altLang="en-US" sz="1400" dirty="0"/>
            </a:p>
          </p:txBody>
        </p:sp>
        <p:sp>
          <p:nvSpPr>
            <p:cNvPr id="208" name="テキスト ボックス 207"/>
            <p:cNvSpPr txBox="1"/>
            <p:nvPr/>
          </p:nvSpPr>
          <p:spPr>
            <a:xfrm>
              <a:off x="3666352" y="1822165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073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074</a:t>
              </a:r>
              <a:endParaRPr kumimoji="1" lang="ja-JP" altLang="en-US" sz="1400" dirty="0"/>
            </a:p>
          </p:txBody>
        </p:sp>
        <p:sp>
          <p:nvSpPr>
            <p:cNvPr id="209" name="テキスト ボックス 208"/>
            <p:cNvSpPr txBox="1"/>
            <p:nvPr/>
          </p:nvSpPr>
          <p:spPr>
            <a:xfrm>
              <a:off x="3665791" y="2536795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075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076</a:t>
              </a:r>
              <a:endParaRPr kumimoji="1" lang="ja-JP" altLang="en-US" sz="1400" dirty="0"/>
            </a:p>
          </p:txBody>
        </p:sp>
        <p:sp>
          <p:nvSpPr>
            <p:cNvPr id="210" name="テキスト ボックス 209"/>
            <p:cNvSpPr txBox="1"/>
            <p:nvPr/>
          </p:nvSpPr>
          <p:spPr>
            <a:xfrm>
              <a:off x="3664469" y="3242424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077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078</a:t>
              </a:r>
              <a:endParaRPr kumimoji="1" lang="ja-JP" altLang="en-US" sz="1400" dirty="0"/>
            </a:p>
          </p:txBody>
        </p:sp>
        <p:sp>
          <p:nvSpPr>
            <p:cNvPr id="214" name="テキスト ボックス 213"/>
            <p:cNvSpPr txBox="1"/>
            <p:nvPr/>
          </p:nvSpPr>
          <p:spPr>
            <a:xfrm>
              <a:off x="3103874" y="1117256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085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086</a:t>
              </a:r>
              <a:endParaRPr kumimoji="1" lang="ja-JP" altLang="en-US" sz="1400" dirty="0"/>
            </a:p>
          </p:txBody>
        </p:sp>
        <p:sp>
          <p:nvSpPr>
            <p:cNvPr id="215" name="テキスト ボックス 214"/>
            <p:cNvSpPr txBox="1"/>
            <p:nvPr/>
          </p:nvSpPr>
          <p:spPr>
            <a:xfrm>
              <a:off x="3094110" y="1821908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087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088</a:t>
              </a:r>
              <a:endParaRPr kumimoji="1" lang="ja-JP" altLang="en-US" sz="1400" dirty="0"/>
            </a:p>
          </p:txBody>
        </p:sp>
        <p:sp>
          <p:nvSpPr>
            <p:cNvPr id="216" name="テキスト ボックス 215"/>
            <p:cNvSpPr txBox="1"/>
            <p:nvPr/>
          </p:nvSpPr>
          <p:spPr>
            <a:xfrm>
              <a:off x="3093275" y="2526392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089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090</a:t>
              </a:r>
              <a:endParaRPr kumimoji="1" lang="ja-JP" altLang="en-US" sz="1400" dirty="0"/>
            </a:p>
          </p:txBody>
        </p:sp>
        <p:sp>
          <p:nvSpPr>
            <p:cNvPr id="218" name="テキスト ボックス 217"/>
            <p:cNvSpPr txBox="1"/>
            <p:nvPr/>
          </p:nvSpPr>
          <p:spPr>
            <a:xfrm>
              <a:off x="3091633" y="3241795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091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092</a:t>
              </a:r>
              <a:endParaRPr kumimoji="1" lang="ja-JP" altLang="en-US" sz="1400" dirty="0"/>
            </a:p>
          </p:txBody>
        </p:sp>
      </p:grpSp>
      <p:grpSp>
        <p:nvGrpSpPr>
          <p:cNvPr id="236" name="グループ化 235"/>
          <p:cNvGrpSpPr/>
          <p:nvPr/>
        </p:nvGrpSpPr>
        <p:grpSpPr>
          <a:xfrm>
            <a:off x="3081554" y="4249663"/>
            <a:ext cx="1135690" cy="2169755"/>
            <a:chOff x="3081554" y="4249663"/>
            <a:chExt cx="1135690" cy="2169755"/>
          </a:xfrm>
        </p:grpSpPr>
        <p:grpSp>
          <p:nvGrpSpPr>
            <p:cNvPr id="88" name="グループ化 87"/>
            <p:cNvGrpSpPr/>
            <p:nvPr/>
          </p:nvGrpSpPr>
          <p:grpSpPr>
            <a:xfrm>
              <a:off x="3088522" y="4260290"/>
              <a:ext cx="1120835" cy="714436"/>
              <a:chOff x="1463252" y="1115645"/>
              <a:chExt cx="1120835" cy="714436"/>
            </a:xfrm>
          </p:grpSpPr>
          <p:sp>
            <p:nvSpPr>
              <p:cNvPr id="89" name="正方形/長方形 88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90" name="正方形/長方形 89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grpSp>
          <p:nvGrpSpPr>
            <p:cNvPr id="91" name="グループ化 90"/>
            <p:cNvGrpSpPr/>
            <p:nvPr/>
          </p:nvGrpSpPr>
          <p:grpSpPr>
            <a:xfrm>
              <a:off x="3088943" y="4971815"/>
              <a:ext cx="1120835" cy="714436"/>
              <a:chOff x="1463252" y="1115645"/>
              <a:chExt cx="1120835" cy="714436"/>
            </a:xfrm>
          </p:grpSpPr>
          <p:sp>
            <p:nvSpPr>
              <p:cNvPr id="92" name="正方形/長方形 91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93" name="正方形/長方形 92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grpSp>
          <p:nvGrpSpPr>
            <p:cNvPr id="97" name="グループ化 96"/>
            <p:cNvGrpSpPr/>
            <p:nvPr/>
          </p:nvGrpSpPr>
          <p:grpSpPr>
            <a:xfrm>
              <a:off x="3087182" y="5684587"/>
              <a:ext cx="1120835" cy="714436"/>
              <a:chOff x="1463252" y="1115645"/>
              <a:chExt cx="1120835" cy="714436"/>
            </a:xfrm>
          </p:grpSpPr>
          <p:sp>
            <p:nvSpPr>
              <p:cNvPr id="98" name="正方形/長方形 97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99" name="正方形/長方形 98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sp>
          <p:nvSpPr>
            <p:cNvPr id="211" name="テキスト ボックス 210"/>
            <p:cNvSpPr txBox="1"/>
            <p:nvPr/>
          </p:nvSpPr>
          <p:spPr>
            <a:xfrm>
              <a:off x="3654944" y="4252171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079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080</a:t>
              </a:r>
              <a:endParaRPr kumimoji="1" lang="ja-JP" altLang="en-US" sz="1400" dirty="0"/>
            </a:p>
          </p:txBody>
        </p:sp>
        <p:sp>
          <p:nvSpPr>
            <p:cNvPr id="212" name="テキスト ボックス 211"/>
            <p:cNvSpPr txBox="1"/>
            <p:nvPr/>
          </p:nvSpPr>
          <p:spPr>
            <a:xfrm>
              <a:off x="3655114" y="4966017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081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082</a:t>
              </a:r>
              <a:endParaRPr kumimoji="1" lang="ja-JP" altLang="en-US" sz="1400" dirty="0"/>
            </a:p>
          </p:txBody>
        </p:sp>
        <p:sp>
          <p:nvSpPr>
            <p:cNvPr id="213" name="テキスト ボックス 212"/>
            <p:cNvSpPr txBox="1"/>
            <p:nvPr/>
          </p:nvSpPr>
          <p:spPr>
            <a:xfrm>
              <a:off x="3655487" y="5680754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083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084</a:t>
              </a:r>
              <a:endParaRPr kumimoji="1" lang="ja-JP" altLang="en-US" sz="1400" dirty="0"/>
            </a:p>
          </p:txBody>
        </p:sp>
        <p:sp>
          <p:nvSpPr>
            <p:cNvPr id="219" name="テキスト ボックス 218"/>
            <p:cNvSpPr txBox="1"/>
            <p:nvPr/>
          </p:nvSpPr>
          <p:spPr>
            <a:xfrm>
              <a:off x="3090619" y="4249663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093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094</a:t>
              </a:r>
              <a:endParaRPr kumimoji="1" lang="ja-JP" altLang="en-US" sz="1400" dirty="0"/>
            </a:p>
          </p:txBody>
        </p:sp>
        <p:sp>
          <p:nvSpPr>
            <p:cNvPr id="220" name="テキスト ボックス 219"/>
            <p:cNvSpPr txBox="1"/>
            <p:nvPr/>
          </p:nvSpPr>
          <p:spPr>
            <a:xfrm>
              <a:off x="3081554" y="4962978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095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096</a:t>
              </a:r>
              <a:endParaRPr kumimoji="1" lang="ja-JP" altLang="en-US" sz="1400" dirty="0"/>
            </a:p>
          </p:txBody>
        </p:sp>
        <p:sp>
          <p:nvSpPr>
            <p:cNvPr id="221" name="テキスト ボックス 220"/>
            <p:cNvSpPr txBox="1"/>
            <p:nvPr/>
          </p:nvSpPr>
          <p:spPr>
            <a:xfrm>
              <a:off x="3088679" y="5676572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097</a:t>
              </a:r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098</a:t>
              </a:r>
              <a:endParaRPr kumimoji="1" lang="ja-JP" altLang="en-US" sz="1400" dirty="0"/>
            </a:p>
          </p:txBody>
        </p:sp>
      </p:grpSp>
      <p:sp>
        <p:nvSpPr>
          <p:cNvPr id="222" name="テキスト ボックス 221"/>
          <p:cNvSpPr txBox="1"/>
          <p:nvPr/>
        </p:nvSpPr>
        <p:spPr>
          <a:xfrm>
            <a:off x="2027337" y="908720"/>
            <a:ext cx="5617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099</a:t>
            </a:r>
          </a:p>
          <a:p>
            <a:pPr algn="ctr"/>
            <a:endParaRPr kumimoji="1" lang="en-US" altLang="ja-JP" sz="1400" dirty="0" smtClean="0"/>
          </a:p>
          <a:p>
            <a:pPr algn="ctr"/>
            <a:r>
              <a:rPr lang="en-US" altLang="ja-JP" sz="1400" dirty="0" smtClean="0"/>
              <a:t>100</a:t>
            </a:r>
            <a:endParaRPr kumimoji="1" lang="ja-JP" altLang="en-US" sz="1400" dirty="0"/>
          </a:p>
        </p:txBody>
      </p:sp>
      <p:sp>
        <p:nvSpPr>
          <p:cNvPr id="223" name="テキスト ボックス 222"/>
          <p:cNvSpPr txBox="1"/>
          <p:nvPr/>
        </p:nvSpPr>
        <p:spPr>
          <a:xfrm>
            <a:off x="2028172" y="1622718"/>
            <a:ext cx="5617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101</a:t>
            </a:r>
            <a:endParaRPr kumimoji="1" lang="en-US" altLang="ja-JP" sz="1400" dirty="0" smtClean="0"/>
          </a:p>
          <a:p>
            <a:pPr algn="ctr"/>
            <a:endParaRPr kumimoji="1" lang="en-US" altLang="ja-JP" sz="1400" dirty="0" smtClean="0"/>
          </a:p>
          <a:p>
            <a:pPr algn="ctr"/>
            <a:r>
              <a:rPr lang="en-US" altLang="ja-JP" sz="1400" dirty="0" smtClean="0"/>
              <a:t>102</a:t>
            </a:r>
            <a:endParaRPr kumimoji="1" lang="ja-JP" altLang="en-US" sz="1400" dirty="0"/>
          </a:p>
        </p:txBody>
      </p:sp>
      <p:sp>
        <p:nvSpPr>
          <p:cNvPr id="224" name="テキスト ボックス 223"/>
          <p:cNvSpPr txBox="1"/>
          <p:nvPr/>
        </p:nvSpPr>
        <p:spPr>
          <a:xfrm>
            <a:off x="2027927" y="2336828"/>
            <a:ext cx="5617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103</a:t>
            </a:r>
            <a:endParaRPr kumimoji="1" lang="en-US" altLang="ja-JP" sz="1400" dirty="0" smtClean="0"/>
          </a:p>
          <a:p>
            <a:pPr algn="ctr"/>
            <a:endParaRPr kumimoji="1" lang="en-US" altLang="ja-JP" sz="1400" dirty="0" smtClean="0"/>
          </a:p>
          <a:p>
            <a:pPr algn="ctr"/>
            <a:r>
              <a:rPr lang="en-US" altLang="ja-JP" sz="1400" dirty="0" smtClean="0"/>
              <a:t>104</a:t>
            </a:r>
            <a:endParaRPr kumimoji="1" lang="ja-JP" altLang="en-US" sz="1400" dirty="0"/>
          </a:p>
        </p:txBody>
      </p:sp>
      <p:sp>
        <p:nvSpPr>
          <p:cNvPr id="225" name="テキスト ボックス 224"/>
          <p:cNvSpPr txBox="1"/>
          <p:nvPr/>
        </p:nvSpPr>
        <p:spPr>
          <a:xfrm>
            <a:off x="2028252" y="3041663"/>
            <a:ext cx="5617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105</a:t>
            </a:r>
            <a:endParaRPr kumimoji="1" lang="en-US" altLang="ja-JP" sz="1400" dirty="0" smtClean="0"/>
          </a:p>
          <a:p>
            <a:pPr algn="ctr"/>
            <a:endParaRPr kumimoji="1" lang="en-US" altLang="ja-JP" sz="1400" dirty="0" smtClean="0"/>
          </a:p>
          <a:p>
            <a:pPr algn="ctr"/>
            <a:r>
              <a:rPr lang="en-US" altLang="ja-JP" sz="1400" dirty="0" smtClean="0"/>
              <a:t>106</a:t>
            </a:r>
            <a:endParaRPr kumimoji="1" lang="ja-JP" altLang="en-US" sz="1400" dirty="0"/>
          </a:p>
        </p:txBody>
      </p:sp>
      <p:sp>
        <p:nvSpPr>
          <p:cNvPr id="229" name="テキスト ボックス 228"/>
          <p:cNvSpPr txBox="1"/>
          <p:nvPr/>
        </p:nvSpPr>
        <p:spPr>
          <a:xfrm>
            <a:off x="1458888" y="913137"/>
            <a:ext cx="5617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113</a:t>
            </a:r>
            <a:endParaRPr kumimoji="1" lang="en-US" altLang="ja-JP" sz="1400" dirty="0" smtClean="0"/>
          </a:p>
          <a:p>
            <a:pPr algn="ctr"/>
            <a:endParaRPr kumimoji="1" lang="en-US" altLang="ja-JP" sz="1400" dirty="0" smtClean="0"/>
          </a:p>
          <a:p>
            <a:pPr algn="ctr"/>
            <a:r>
              <a:rPr lang="en-US" altLang="ja-JP" sz="1400" dirty="0" smtClean="0"/>
              <a:t>114</a:t>
            </a:r>
            <a:endParaRPr kumimoji="1" lang="ja-JP" altLang="en-US" sz="1400" dirty="0"/>
          </a:p>
        </p:txBody>
      </p:sp>
      <p:sp>
        <p:nvSpPr>
          <p:cNvPr id="230" name="テキスト ボックス 229"/>
          <p:cNvSpPr txBox="1"/>
          <p:nvPr/>
        </p:nvSpPr>
        <p:spPr>
          <a:xfrm>
            <a:off x="1459378" y="1620888"/>
            <a:ext cx="5617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115</a:t>
            </a:r>
            <a:endParaRPr kumimoji="1" lang="en-US" altLang="ja-JP" sz="1400" dirty="0" smtClean="0"/>
          </a:p>
          <a:p>
            <a:pPr algn="ctr"/>
            <a:endParaRPr kumimoji="1" lang="en-US" altLang="ja-JP" sz="1400" dirty="0" smtClean="0"/>
          </a:p>
          <a:p>
            <a:pPr algn="ctr"/>
            <a:r>
              <a:rPr lang="en-US" altLang="ja-JP" sz="1400" dirty="0" smtClean="0"/>
              <a:t>116</a:t>
            </a:r>
            <a:endParaRPr kumimoji="1" lang="ja-JP" altLang="en-US" sz="1400" dirty="0"/>
          </a:p>
        </p:txBody>
      </p:sp>
      <p:sp>
        <p:nvSpPr>
          <p:cNvPr id="237" name="テキスト ボックス 236"/>
          <p:cNvSpPr txBox="1"/>
          <p:nvPr/>
        </p:nvSpPr>
        <p:spPr>
          <a:xfrm>
            <a:off x="1461445" y="2325012"/>
            <a:ext cx="5617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117</a:t>
            </a:r>
            <a:endParaRPr kumimoji="1" lang="en-US" altLang="ja-JP" sz="1400" dirty="0" smtClean="0"/>
          </a:p>
          <a:p>
            <a:pPr algn="ctr"/>
            <a:endParaRPr kumimoji="1" lang="en-US" altLang="ja-JP" sz="1400" dirty="0" smtClean="0"/>
          </a:p>
          <a:p>
            <a:pPr algn="ctr"/>
            <a:r>
              <a:rPr lang="en-US" altLang="ja-JP" sz="1400" dirty="0" smtClean="0"/>
              <a:t>118</a:t>
            </a:r>
            <a:endParaRPr kumimoji="1" lang="ja-JP" altLang="en-US" sz="1400" dirty="0"/>
          </a:p>
        </p:txBody>
      </p:sp>
      <p:sp>
        <p:nvSpPr>
          <p:cNvPr id="238" name="テキスト ボックス 237"/>
          <p:cNvSpPr txBox="1"/>
          <p:nvPr/>
        </p:nvSpPr>
        <p:spPr>
          <a:xfrm>
            <a:off x="1461461" y="3036665"/>
            <a:ext cx="5617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119</a:t>
            </a:r>
            <a:endParaRPr kumimoji="1" lang="en-US" altLang="ja-JP" sz="1400" dirty="0" smtClean="0"/>
          </a:p>
          <a:p>
            <a:pPr algn="ctr"/>
            <a:endParaRPr kumimoji="1" lang="en-US" altLang="ja-JP" sz="1400" dirty="0" smtClean="0"/>
          </a:p>
          <a:p>
            <a:pPr algn="ctr"/>
            <a:r>
              <a:rPr lang="en-US" altLang="ja-JP" sz="1400" dirty="0" smtClean="0"/>
              <a:t>120</a:t>
            </a:r>
            <a:endParaRPr kumimoji="1" lang="ja-JP" altLang="en-US" sz="1400" dirty="0"/>
          </a:p>
        </p:txBody>
      </p:sp>
      <p:grpSp>
        <p:nvGrpSpPr>
          <p:cNvPr id="250" name="グループ化 249"/>
          <p:cNvGrpSpPr/>
          <p:nvPr/>
        </p:nvGrpSpPr>
        <p:grpSpPr>
          <a:xfrm>
            <a:off x="1457628" y="4052096"/>
            <a:ext cx="1134673" cy="2171505"/>
            <a:chOff x="1457628" y="4052096"/>
            <a:chExt cx="1134673" cy="2171505"/>
          </a:xfrm>
        </p:grpSpPr>
        <p:grpSp>
          <p:nvGrpSpPr>
            <p:cNvPr id="130" name="グループ化 129"/>
            <p:cNvGrpSpPr/>
            <p:nvPr/>
          </p:nvGrpSpPr>
          <p:grpSpPr>
            <a:xfrm>
              <a:off x="1458968" y="4064929"/>
              <a:ext cx="1120835" cy="714436"/>
              <a:chOff x="1463252" y="1115645"/>
              <a:chExt cx="1120835" cy="714436"/>
            </a:xfrm>
          </p:grpSpPr>
          <p:sp>
            <p:nvSpPr>
              <p:cNvPr id="131" name="正方形/長方形 130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132" name="正方形/長方形 131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grpSp>
          <p:nvGrpSpPr>
            <p:cNvPr id="133" name="グループ化 132"/>
            <p:cNvGrpSpPr/>
            <p:nvPr/>
          </p:nvGrpSpPr>
          <p:grpSpPr>
            <a:xfrm>
              <a:off x="1459389" y="4776454"/>
              <a:ext cx="1120835" cy="714436"/>
              <a:chOff x="1463252" y="1115645"/>
              <a:chExt cx="1120835" cy="714436"/>
            </a:xfrm>
          </p:grpSpPr>
          <p:sp>
            <p:nvSpPr>
              <p:cNvPr id="134" name="正方形/長方形 133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135" name="正方形/長方形 134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grpSp>
          <p:nvGrpSpPr>
            <p:cNvPr id="136" name="グループ化 135"/>
            <p:cNvGrpSpPr/>
            <p:nvPr/>
          </p:nvGrpSpPr>
          <p:grpSpPr>
            <a:xfrm>
              <a:off x="1457628" y="5489226"/>
              <a:ext cx="1120835" cy="714436"/>
              <a:chOff x="1463252" y="1115645"/>
              <a:chExt cx="1120835" cy="714436"/>
            </a:xfrm>
          </p:grpSpPr>
          <p:sp>
            <p:nvSpPr>
              <p:cNvPr id="137" name="正方形/長方形 136"/>
              <p:cNvSpPr/>
              <p:nvPr/>
            </p:nvSpPr>
            <p:spPr>
              <a:xfrm>
                <a:off x="1463252" y="1115645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  <p:sp>
            <p:nvSpPr>
              <p:cNvPr id="138" name="正方形/長方形 137"/>
              <p:cNvSpPr/>
              <p:nvPr/>
            </p:nvSpPr>
            <p:spPr>
              <a:xfrm>
                <a:off x="2025009" y="1116477"/>
                <a:ext cx="559078" cy="71360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/>
              </a:p>
            </p:txBody>
          </p:sp>
        </p:grpSp>
        <p:sp>
          <p:nvSpPr>
            <p:cNvPr id="226" name="テキスト ボックス 225"/>
            <p:cNvSpPr txBox="1"/>
            <p:nvPr/>
          </p:nvSpPr>
          <p:spPr>
            <a:xfrm>
              <a:off x="2028088" y="4052096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dirty="0" smtClean="0"/>
                <a:t>107</a:t>
              </a:r>
              <a:endParaRPr kumimoji="1" lang="en-US" altLang="ja-JP" sz="1400" dirty="0" smtClean="0"/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108</a:t>
              </a:r>
              <a:endParaRPr kumimoji="1" lang="ja-JP" altLang="en-US" sz="1400" dirty="0"/>
            </a:p>
          </p:txBody>
        </p:sp>
        <p:sp>
          <p:nvSpPr>
            <p:cNvPr id="227" name="テキスト ボックス 226"/>
            <p:cNvSpPr txBox="1"/>
            <p:nvPr/>
          </p:nvSpPr>
          <p:spPr>
            <a:xfrm>
              <a:off x="2029333" y="4770656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dirty="0" smtClean="0"/>
                <a:t>109</a:t>
              </a:r>
              <a:endParaRPr kumimoji="1" lang="en-US" altLang="ja-JP" sz="1400" dirty="0" smtClean="0"/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110</a:t>
              </a:r>
              <a:endParaRPr kumimoji="1" lang="ja-JP" altLang="en-US" sz="1400" dirty="0"/>
            </a:p>
          </p:txBody>
        </p:sp>
        <p:sp>
          <p:nvSpPr>
            <p:cNvPr id="228" name="テキスト ボックス 227"/>
            <p:cNvSpPr txBox="1"/>
            <p:nvPr/>
          </p:nvSpPr>
          <p:spPr>
            <a:xfrm>
              <a:off x="2030544" y="5484937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dirty="0" smtClean="0"/>
                <a:t>111</a:t>
              </a:r>
              <a:endParaRPr kumimoji="1" lang="en-US" altLang="ja-JP" sz="1400" dirty="0" smtClean="0"/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112</a:t>
              </a:r>
              <a:endParaRPr kumimoji="1" lang="ja-JP" altLang="en-US" sz="1400" dirty="0"/>
            </a:p>
          </p:txBody>
        </p:sp>
        <p:sp>
          <p:nvSpPr>
            <p:cNvPr id="239" name="テキスト ボックス 238"/>
            <p:cNvSpPr txBox="1"/>
            <p:nvPr/>
          </p:nvSpPr>
          <p:spPr>
            <a:xfrm>
              <a:off x="1459716" y="4055526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dirty="0" smtClean="0"/>
                <a:t>121</a:t>
              </a:r>
              <a:endParaRPr kumimoji="1" lang="en-US" altLang="ja-JP" sz="1400" dirty="0" smtClean="0"/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122</a:t>
              </a:r>
              <a:endParaRPr kumimoji="1" lang="ja-JP" altLang="en-US" sz="1400" dirty="0"/>
            </a:p>
          </p:txBody>
        </p:sp>
        <p:sp>
          <p:nvSpPr>
            <p:cNvPr id="240" name="テキスト ボックス 239"/>
            <p:cNvSpPr txBox="1"/>
            <p:nvPr/>
          </p:nvSpPr>
          <p:spPr>
            <a:xfrm>
              <a:off x="1462297" y="5478037"/>
              <a:ext cx="561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dirty="0" smtClean="0"/>
                <a:t>125</a:t>
              </a:r>
              <a:endParaRPr kumimoji="1" lang="en-US" altLang="ja-JP" sz="1400" dirty="0" smtClean="0"/>
            </a:p>
            <a:p>
              <a:pPr algn="ctr"/>
              <a:endParaRPr kumimoji="1" lang="en-US" altLang="ja-JP" sz="1400" dirty="0" smtClean="0"/>
            </a:p>
            <a:p>
              <a:pPr algn="ctr"/>
              <a:r>
                <a:rPr lang="en-US" altLang="ja-JP" sz="1400" dirty="0" smtClean="0"/>
                <a:t>126</a:t>
              </a:r>
              <a:endParaRPr kumimoji="1" lang="ja-JP" altLang="en-US" sz="1400" dirty="0"/>
            </a:p>
          </p:txBody>
        </p:sp>
      </p:grpSp>
      <p:sp>
        <p:nvSpPr>
          <p:cNvPr id="241" name="テキスト ボックス 240"/>
          <p:cNvSpPr txBox="1"/>
          <p:nvPr/>
        </p:nvSpPr>
        <p:spPr>
          <a:xfrm>
            <a:off x="1453509" y="4764857"/>
            <a:ext cx="5617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123</a:t>
            </a:r>
            <a:endParaRPr kumimoji="1" lang="en-US" altLang="ja-JP" sz="1400" dirty="0" smtClean="0"/>
          </a:p>
          <a:p>
            <a:pPr algn="ctr"/>
            <a:endParaRPr kumimoji="1" lang="en-US" altLang="ja-JP" sz="1400" dirty="0" smtClean="0"/>
          </a:p>
          <a:p>
            <a:pPr algn="ctr"/>
            <a:r>
              <a:rPr lang="en-US" altLang="ja-JP" sz="1400" dirty="0" smtClean="0"/>
              <a:t>124</a:t>
            </a:r>
            <a:endParaRPr kumimoji="1" lang="ja-JP" altLang="en-US" sz="1400" dirty="0"/>
          </a:p>
        </p:txBody>
      </p:sp>
      <p:sp>
        <p:nvSpPr>
          <p:cNvPr id="243" name="テキスト ボックス 242"/>
          <p:cNvSpPr txBox="1"/>
          <p:nvPr/>
        </p:nvSpPr>
        <p:spPr>
          <a:xfrm>
            <a:off x="457179" y="1125508"/>
            <a:ext cx="4655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127</a:t>
            </a:r>
            <a:endParaRPr kumimoji="1" lang="en-US" altLang="ja-JP" sz="1400" dirty="0" smtClean="0"/>
          </a:p>
          <a:p>
            <a:endParaRPr kumimoji="1" lang="en-US" altLang="ja-JP" sz="1400" dirty="0" smtClean="0"/>
          </a:p>
          <a:p>
            <a:r>
              <a:rPr lang="en-US" altLang="ja-JP" sz="1400" dirty="0" smtClean="0"/>
              <a:t>128</a:t>
            </a:r>
            <a:endParaRPr kumimoji="1" lang="ja-JP" altLang="en-US" sz="1400" dirty="0"/>
          </a:p>
        </p:txBody>
      </p:sp>
      <p:sp>
        <p:nvSpPr>
          <p:cNvPr id="244" name="テキスト ボックス 243"/>
          <p:cNvSpPr txBox="1"/>
          <p:nvPr/>
        </p:nvSpPr>
        <p:spPr>
          <a:xfrm>
            <a:off x="417411" y="1835765"/>
            <a:ext cx="4655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129</a:t>
            </a:r>
            <a:endParaRPr kumimoji="1" lang="en-US" altLang="ja-JP" sz="1400" dirty="0" smtClean="0"/>
          </a:p>
          <a:p>
            <a:endParaRPr kumimoji="1" lang="en-US" altLang="ja-JP" sz="1400" dirty="0" smtClean="0"/>
          </a:p>
          <a:p>
            <a:r>
              <a:rPr lang="en-US" altLang="ja-JP" sz="1400" dirty="0" smtClean="0"/>
              <a:t>130</a:t>
            </a:r>
            <a:endParaRPr kumimoji="1" lang="ja-JP" altLang="en-US" sz="1400" dirty="0"/>
          </a:p>
        </p:txBody>
      </p:sp>
      <p:sp>
        <p:nvSpPr>
          <p:cNvPr id="245" name="テキスト ボックス 244"/>
          <p:cNvSpPr txBox="1"/>
          <p:nvPr/>
        </p:nvSpPr>
        <p:spPr>
          <a:xfrm>
            <a:off x="386011" y="2555379"/>
            <a:ext cx="4655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131</a:t>
            </a:r>
            <a:endParaRPr kumimoji="1" lang="en-US" altLang="ja-JP" sz="1400" dirty="0" smtClean="0"/>
          </a:p>
          <a:p>
            <a:endParaRPr kumimoji="1" lang="en-US" altLang="ja-JP" sz="1400" dirty="0" smtClean="0"/>
          </a:p>
          <a:p>
            <a:r>
              <a:rPr lang="en-US" altLang="ja-JP" sz="1400" dirty="0" smtClean="0"/>
              <a:t>132</a:t>
            </a:r>
            <a:endParaRPr kumimoji="1" lang="ja-JP" altLang="en-US" sz="1400" dirty="0"/>
          </a:p>
        </p:txBody>
      </p:sp>
      <p:sp>
        <p:nvSpPr>
          <p:cNvPr id="246" name="テキスト ボックス 245"/>
          <p:cNvSpPr txBox="1"/>
          <p:nvPr/>
        </p:nvSpPr>
        <p:spPr>
          <a:xfrm>
            <a:off x="358349" y="3279428"/>
            <a:ext cx="4655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133</a:t>
            </a:r>
            <a:endParaRPr kumimoji="1" lang="en-US" altLang="ja-JP" sz="1400" dirty="0" smtClean="0"/>
          </a:p>
          <a:p>
            <a:endParaRPr kumimoji="1" lang="en-US" altLang="ja-JP" sz="1400" dirty="0" smtClean="0"/>
          </a:p>
          <a:p>
            <a:r>
              <a:rPr lang="en-US" altLang="ja-JP" sz="1400" dirty="0" smtClean="0"/>
              <a:t>134</a:t>
            </a:r>
            <a:endParaRPr kumimoji="1" lang="ja-JP" altLang="en-US" sz="1400" dirty="0"/>
          </a:p>
        </p:txBody>
      </p:sp>
      <p:sp>
        <p:nvSpPr>
          <p:cNvPr id="247" name="テキスト ボックス 246"/>
          <p:cNvSpPr txBox="1"/>
          <p:nvPr/>
        </p:nvSpPr>
        <p:spPr>
          <a:xfrm>
            <a:off x="320107" y="3994171"/>
            <a:ext cx="4655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135</a:t>
            </a:r>
            <a:endParaRPr kumimoji="1" lang="en-US" altLang="ja-JP" sz="1400" dirty="0" smtClean="0"/>
          </a:p>
          <a:p>
            <a:endParaRPr kumimoji="1" lang="en-US" altLang="ja-JP" sz="1400" dirty="0" smtClean="0"/>
          </a:p>
          <a:p>
            <a:r>
              <a:rPr lang="en-US" altLang="ja-JP" sz="1400" dirty="0" smtClean="0"/>
              <a:t>136</a:t>
            </a:r>
            <a:endParaRPr kumimoji="1" lang="ja-JP" altLang="en-US" sz="1400" dirty="0"/>
          </a:p>
        </p:txBody>
      </p:sp>
      <p:sp>
        <p:nvSpPr>
          <p:cNvPr id="248" name="テキスト ボックス 247"/>
          <p:cNvSpPr txBox="1"/>
          <p:nvPr/>
        </p:nvSpPr>
        <p:spPr>
          <a:xfrm>
            <a:off x="290069" y="4691236"/>
            <a:ext cx="4655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137</a:t>
            </a:r>
            <a:endParaRPr kumimoji="1" lang="en-US" altLang="ja-JP" sz="1400" dirty="0" smtClean="0"/>
          </a:p>
          <a:p>
            <a:endParaRPr kumimoji="1" lang="en-US" altLang="ja-JP" sz="1400" dirty="0" smtClean="0"/>
          </a:p>
          <a:p>
            <a:r>
              <a:rPr lang="en-US" altLang="ja-JP" sz="1400" dirty="0" smtClean="0"/>
              <a:t>138</a:t>
            </a:r>
            <a:endParaRPr kumimoji="1" lang="ja-JP" altLang="en-US" sz="1400" dirty="0"/>
          </a:p>
        </p:txBody>
      </p:sp>
      <p:sp>
        <p:nvSpPr>
          <p:cNvPr id="249" name="テキスト ボックス 248"/>
          <p:cNvSpPr txBox="1"/>
          <p:nvPr/>
        </p:nvSpPr>
        <p:spPr>
          <a:xfrm>
            <a:off x="261045" y="5392828"/>
            <a:ext cx="4655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139</a:t>
            </a:r>
            <a:endParaRPr kumimoji="1" lang="en-US" altLang="ja-JP" sz="1400" dirty="0" smtClean="0"/>
          </a:p>
          <a:p>
            <a:endParaRPr kumimoji="1" lang="en-US" altLang="ja-JP" sz="1400" dirty="0" smtClean="0"/>
          </a:p>
          <a:p>
            <a:r>
              <a:rPr lang="en-US" altLang="ja-JP" sz="1400" dirty="0" smtClean="0"/>
              <a:t>140</a:t>
            </a:r>
            <a:endParaRPr kumimoji="1" lang="ja-JP" altLang="en-US" sz="1400" dirty="0"/>
          </a:p>
        </p:txBody>
      </p:sp>
      <p:sp>
        <p:nvSpPr>
          <p:cNvPr id="251" name="正方形/長方形 250"/>
          <p:cNvSpPr/>
          <p:nvPr/>
        </p:nvSpPr>
        <p:spPr>
          <a:xfrm>
            <a:off x="4383681" y="6311732"/>
            <a:ext cx="388180" cy="4221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454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正方形/長方形 160"/>
          <p:cNvSpPr/>
          <p:nvPr/>
        </p:nvSpPr>
        <p:spPr>
          <a:xfrm>
            <a:off x="3286116" y="214290"/>
            <a:ext cx="2500330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図書館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1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階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8" name="正方形/長方形 247"/>
          <p:cNvSpPr/>
          <p:nvPr/>
        </p:nvSpPr>
        <p:spPr>
          <a:xfrm>
            <a:off x="5313566" y="5063568"/>
            <a:ext cx="626586" cy="30964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プリンタ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971600" y="5970766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図書館出入口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52" name="直線コネクタ 51"/>
          <p:cNvCxnSpPr/>
          <p:nvPr/>
        </p:nvCxnSpPr>
        <p:spPr>
          <a:xfrm>
            <a:off x="323528" y="6132538"/>
            <a:ext cx="720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2457134" y="6132538"/>
            <a:ext cx="7467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683568" y="2564904"/>
            <a:ext cx="1368152" cy="1152128"/>
          </a:xfrm>
          <a:prstGeom prst="rect">
            <a:avLst/>
          </a:prstGeom>
          <a:solidFill>
            <a:schemeClr val="bg1">
              <a:alpha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リフレッシュ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コーナー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6804248" y="2276872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6804248" y="3572436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4391980" y="2276872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grpSp>
        <p:nvGrpSpPr>
          <p:cNvPr id="31" name="グループ化 130"/>
          <p:cNvGrpSpPr/>
          <p:nvPr/>
        </p:nvGrpSpPr>
        <p:grpSpPr>
          <a:xfrm rot="4828152">
            <a:off x="6329494" y="2234138"/>
            <a:ext cx="374196" cy="374506"/>
            <a:chOff x="3492737" y="3777548"/>
            <a:chExt cx="2158679" cy="2171732"/>
          </a:xfrm>
        </p:grpSpPr>
        <p:sp>
          <p:nvSpPr>
            <p:cNvPr id="32" name="上矢印 31"/>
            <p:cNvSpPr/>
            <p:nvPr/>
          </p:nvSpPr>
          <p:spPr>
            <a:xfrm>
              <a:off x="3851920" y="4797152"/>
              <a:ext cx="1440160" cy="1152128"/>
            </a:xfrm>
            <a:prstGeom prst="upArrow">
              <a:avLst>
                <a:gd name="adj1" fmla="val 100000"/>
                <a:gd name="adj2" fmla="val 34636"/>
              </a:avLst>
            </a:prstGeom>
            <a:solidFill>
              <a:schemeClr val="accent6">
                <a:lumMod val="20000"/>
                <a:lumOff val="80000"/>
                <a:alpha val="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3" name="上矢印 32"/>
            <p:cNvSpPr/>
            <p:nvPr/>
          </p:nvSpPr>
          <p:spPr>
            <a:xfrm rot="7161465">
              <a:off x="3328647" y="3941638"/>
              <a:ext cx="1480307" cy="1152128"/>
            </a:xfrm>
            <a:prstGeom prst="upArrow">
              <a:avLst>
                <a:gd name="adj1" fmla="val 100000"/>
                <a:gd name="adj2" fmla="val 37569"/>
              </a:avLst>
            </a:prstGeom>
            <a:solidFill>
              <a:schemeClr val="accent6">
                <a:lumMod val="20000"/>
                <a:lumOff val="80000"/>
                <a:alpha val="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4" name="上矢印 33"/>
            <p:cNvSpPr/>
            <p:nvPr/>
          </p:nvSpPr>
          <p:spPr>
            <a:xfrm rot="14265631">
              <a:off x="4335198" y="3942242"/>
              <a:ext cx="1480307" cy="1152128"/>
            </a:xfrm>
            <a:prstGeom prst="upArrow">
              <a:avLst>
                <a:gd name="adj1" fmla="val 100000"/>
                <a:gd name="adj2" fmla="val 35641"/>
              </a:avLst>
            </a:prstGeom>
            <a:solidFill>
              <a:schemeClr val="accent6">
                <a:lumMod val="20000"/>
                <a:lumOff val="80000"/>
                <a:alpha val="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38" name="テキスト ボックス 37"/>
          <p:cNvSpPr txBox="1"/>
          <p:nvPr/>
        </p:nvSpPr>
        <p:spPr>
          <a:xfrm>
            <a:off x="6393686" y="2204864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009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39" name="直線コネクタ 38"/>
          <p:cNvCxnSpPr>
            <a:endCxn id="32" idx="2"/>
          </p:cNvCxnSpPr>
          <p:nvPr/>
        </p:nvCxnSpPr>
        <p:spPr>
          <a:xfrm>
            <a:off x="6156176" y="2348880"/>
            <a:ext cx="175745" cy="10350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5868144" y="2204864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008</a:t>
            </a:r>
          </a:p>
        </p:txBody>
      </p:sp>
      <p:cxnSp>
        <p:nvCxnSpPr>
          <p:cNvPr id="41" name="直線コネクタ 40"/>
          <p:cNvCxnSpPr/>
          <p:nvPr/>
        </p:nvCxnSpPr>
        <p:spPr>
          <a:xfrm flipH="1" flipV="1">
            <a:off x="6588225" y="2492896"/>
            <a:ext cx="72007" cy="1440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6516216" y="2636912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010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44" name="グループ化 130"/>
          <p:cNvGrpSpPr/>
          <p:nvPr/>
        </p:nvGrpSpPr>
        <p:grpSpPr>
          <a:xfrm rot="4828152">
            <a:off x="6329494" y="3530282"/>
            <a:ext cx="374196" cy="374506"/>
            <a:chOff x="3492737" y="3777548"/>
            <a:chExt cx="2158679" cy="2171732"/>
          </a:xfrm>
        </p:grpSpPr>
        <p:sp>
          <p:nvSpPr>
            <p:cNvPr id="45" name="上矢印 44"/>
            <p:cNvSpPr/>
            <p:nvPr/>
          </p:nvSpPr>
          <p:spPr>
            <a:xfrm>
              <a:off x="3851920" y="4797152"/>
              <a:ext cx="1440160" cy="1152128"/>
            </a:xfrm>
            <a:prstGeom prst="upArrow">
              <a:avLst>
                <a:gd name="adj1" fmla="val 100000"/>
                <a:gd name="adj2" fmla="val 34636"/>
              </a:avLst>
            </a:prstGeom>
            <a:solidFill>
              <a:schemeClr val="accent6">
                <a:lumMod val="20000"/>
                <a:lumOff val="80000"/>
                <a:alpha val="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6" name="上矢印 45"/>
            <p:cNvSpPr/>
            <p:nvPr/>
          </p:nvSpPr>
          <p:spPr>
            <a:xfrm rot="7161465">
              <a:off x="3328647" y="3941638"/>
              <a:ext cx="1480307" cy="1152128"/>
            </a:xfrm>
            <a:prstGeom prst="upArrow">
              <a:avLst>
                <a:gd name="adj1" fmla="val 100000"/>
                <a:gd name="adj2" fmla="val 37569"/>
              </a:avLst>
            </a:prstGeom>
            <a:solidFill>
              <a:schemeClr val="accent6">
                <a:lumMod val="20000"/>
                <a:lumOff val="80000"/>
                <a:alpha val="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7" name="上矢印 46"/>
            <p:cNvSpPr/>
            <p:nvPr/>
          </p:nvSpPr>
          <p:spPr>
            <a:xfrm rot="14265631">
              <a:off x="4335198" y="3942242"/>
              <a:ext cx="1480307" cy="1152128"/>
            </a:xfrm>
            <a:prstGeom prst="upArrow">
              <a:avLst>
                <a:gd name="adj1" fmla="val 100000"/>
                <a:gd name="adj2" fmla="val 35641"/>
              </a:avLst>
            </a:prstGeom>
            <a:solidFill>
              <a:schemeClr val="accent6">
                <a:lumMod val="20000"/>
                <a:lumOff val="80000"/>
                <a:alpha val="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48" name="テキスト ボックス 47"/>
          <p:cNvSpPr txBox="1"/>
          <p:nvPr/>
        </p:nvSpPr>
        <p:spPr>
          <a:xfrm>
            <a:off x="6393686" y="3501008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007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49" name="直線コネクタ 48"/>
          <p:cNvCxnSpPr>
            <a:stCxn id="50" idx="3"/>
            <a:endCxn id="45" idx="2"/>
          </p:cNvCxnSpPr>
          <p:nvPr/>
        </p:nvCxnSpPr>
        <p:spPr>
          <a:xfrm>
            <a:off x="6213902" y="3741938"/>
            <a:ext cx="118019" cy="658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5875348" y="3634216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006</a:t>
            </a:r>
          </a:p>
        </p:txBody>
      </p:sp>
      <p:sp>
        <p:nvSpPr>
          <p:cNvPr id="169" name="正方形/長方形 168"/>
          <p:cNvSpPr/>
          <p:nvPr/>
        </p:nvSpPr>
        <p:spPr>
          <a:xfrm>
            <a:off x="4391980" y="3578937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sp>
        <p:nvSpPr>
          <p:cNvPr id="172" name="テキスト ボックス 171"/>
          <p:cNvSpPr txBox="1"/>
          <p:nvPr/>
        </p:nvSpPr>
        <p:spPr>
          <a:xfrm>
            <a:off x="4975012" y="3434921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005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179" name="直線コネクタ 178"/>
          <p:cNvCxnSpPr>
            <a:endCxn id="172" idx="1"/>
          </p:cNvCxnSpPr>
          <p:nvPr/>
        </p:nvCxnSpPr>
        <p:spPr>
          <a:xfrm flipV="1">
            <a:off x="4758988" y="3542643"/>
            <a:ext cx="216024" cy="3629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コネクタ 184"/>
          <p:cNvCxnSpPr/>
          <p:nvPr/>
        </p:nvCxnSpPr>
        <p:spPr>
          <a:xfrm flipH="1">
            <a:off x="4042684" y="3534374"/>
            <a:ext cx="16927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6" name="グループ化 94"/>
          <p:cNvGrpSpPr/>
          <p:nvPr/>
        </p:nvGrpSpPr>
        <p:grpSpPr>
          <a:xfrm>
            <a:off x="4139952" y="3434921"/>
            <a:ext cx="144016" cy="504056"/>
            <a:chOff x="4666992" y="2101620"/>
            <a:chExt cx="360040" cy="1119478"/>
          </a:xfrm>
          <a:solidFill>
            <a:schemeClr val="accent6">
              <a:lumMod val="20000"/>
              <a:lumOff val="80000"/>
              <a:alpha val="0"/>
            </a:schemeClr>
          </a:solidFill>
        </p:grpSpPr>
        <p:sp>
          <p:nvSpPr>
            <p:cNvPr id="187" name="フローチャート : 手操作入力 186"/>
            <p:cNvSpPr/>
            <p:nvPr/>
          </p:nvSpPr>
          <p:spPr>
            <a:xfrm rot="11930352">
              <a:off x="4666992" y="2101620"/>
              <a:ext cx="360040" cy="648072"/>
            </a:xfrm>
            <a:prstGeom prst="flowChartManualInpu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88" name="フローチャート : 手操作入力 187"/>
            <p:cNvSpPr/>
            <p:nvPr/>
          </p:nvSpPr>
          <p:spPr>
            <a:xfrm rot="20383631" flipH="1">
              <a:off x="4667701" y="2606316"/>
              <a:ext cx="348949" cy="614782"/>
            </a:xfrm>
            <a:prstGeom prst="flowChartManualInpu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189" name="グループ化 95"/>
          <p:cNvGrpSpPr/>
          <p:nvPr/>
        </p:nvGrpSpPr>
        <p:grpSpPr>
          <a:xfrm flipH="1">
            <a:off x="4737502" y="3434921"/>
            <a:ext cx="144016" cy="504056"/>
            <a:chOff x="4666992" y="2101620"/>
            <a:chExt cx="360040" cy="1119478"/>
          </a:xfrm>
          <a:solidFill>
            <a:schemeClr val="accent6">
              <a:lumMod val="20000"/>
              <a:lumOff val="80000"/>
              <a:alpha val="0"/>
            </a:schemeClr>
          </a:solidFill>
        </p:grpSpPr>
        <p:sp>
          <p:nvSpPr>
            <p:cNvPr id="190" name="フローチャート : 手操作入力 189"/>
            <p:cNvSpPr/>
            <p:nvPr/>
          </p:nvSpPr>
          <p:spPr>
            <a:xfrm rot="11930352">
              <a:off x="4666992" y="2101620"/>
              <a:ext cx="360040" cy="648072"/>
            </a:xfrm>
            <a:prstGeom prst="flowChartManualInpu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91" name="フローチャート : 手操作入力 190"/>
            <p:cNvSpPr/>
            <p:nvPr/>
          </p:nvSpPr>
          <p:spPr>
            <a:xfrm rot="20383631" flipH="1">
              <a:off x="4667701" y="2606316"/>
              <a:ext cx="348949" cy="614782"/>
            </a:xfrm>
            <a:prstGeom prst="flowChartManualInpu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193" name="テキスト ボックス 192"/>
          <p:cNvSpPr txBox="1"/>
          <p:nvPr/>
        </p:nvSpPr>
        <p:spPr>
          <a:xfrm>
            <a:off x="3736606" y="3429000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004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194" name="グループ化 193"/>
          <p:cNvGrpSpPr/>
          <p:nvPr/>
        </p:nvGrpSpPr>
        <p:grpSpPr>
          <a:xfrm rot="9084296">
            <a:off x="4223166" y="3887945"/>
            <a:ext cx="477565" cy="469432"/>
            <a:chOff x="3582211" y="3573016"/>
            <a:chExt cx="477565" cy="469432"/>
          </a:xfrm>
        </p:grpSpPr>
        <p:sp>
          <p:nvSpPr>
            <p:cNvPr id="195" name="正方形/長方形 194"/>
            <p:cNvSpPr/>
            <p:nvPr/>
          </p:nvSpPr>
          <p:spPr>
            <a:xfrm rot="12697102">
              <a:off x="3582211" y="3751285"/>
              <a:ext cx="355675" cy="676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96" name="円弧 195"/>
            <p:cNvSpPr/>
            <p:nvPr/>
          </p:nvSpPr>
          <p:spPr>
            <a:xfrm rot="12680997">
              <a:off x="3659955" y="3604500"/>
              <a:ext cx="399821" cy="143592"/>
            </a:xfrm>
            <a:prstGeom prst="arc">
              <a:avLst>
                <a:gd name="adj1" fmla="val 10722167"/>
                <a:gd name="adj2" fmla="val 0"/>
              </a:avLst>
            </a:prstGeom>
            <a:ln w="1651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197" name="直線コネクタ 196"/>
            <p:cNvCxnSpPr>
              <a:stCxn id="196" idx="2"/>
            </p:cNvCxnSpPr>
            <p:nvPr/>
          </p:nvCxnSpPr>
          <p:spPr>
            <a:xfrm flipH="1">
              <a:off x="3593562" y="3573016"/>
              <a:ext cx="95579" cy="148721"/>
            </a:xfrm>
            <a:prstGeom prst="line">
              <a:avLst/>
            </a:prstGeom>
            <a:ln w="1651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線コネクタ 197"/>
            <p:cNvCxnSpPr>
              <a:stCxn id="196" idx="0"/>
            </p:cNvCxnSpPr>
            <p:nvPr/>
          </p:nvCxnSpPr>
          <p:spPr>
            <a:xfrm flipH="1">
              <a:off x="3938787" y="3775543"/>
              <a:ext cx="93819" cy="151474"/>
            </a:xfrm>
            <a:prstGeom prst="line">
              <a:avLst/>
            </a:prstGeom>
            <a:ln w="1651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9" name="直角三角形 198"/>
            <p:cNvSpPr/>
            <p:nvPr/>
          </p:nvSpPr>
          <p:spPr>
            <a:xfrm rot="63873">
              <a:off x="3799484" y="3773079"/>
              <a:ext cx="149056" cy="14733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00" name="直角三角形 199"/>
            <p:cNvSpPr/>
            <p:nvPr/>
          </p:nvSpPr>
          <p:spPr>
            <a:xfrm rot="10754082">
              <a:off x="3770022" y="3916967"/>
              <a:ext cx="169335" cy="125481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201" name="直線コネクタ 200"/>
            <p:cNvCxnSpPr/>
            <p:nvPr/>
          </p:nvCxnSpPr>
          <p:spPr>
            <a:xfrm>
              <a:off x="3587289" y="3718103"/>
              <a:ext cx="114050" cy="207341"/>
            </a:xfrm>
            <a:prstGeom prst="line">
              <a:avLst/>
            </a:prstGeom>
            <a:ln w="1651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2" name="直線コネクタ 201"/>
            <p:cNvCxnSpPr/>
            <p:nvPr/>
          </p:nvCxnSpPr>
          <p:spPr>
            <a:xfrm>
              <a:off x="3701339" y="3925444"/>
              <a:ext cx="237155" cy="3400"/>
            </a:xfrm>
            <a:prstGeom prst="line">
              <a:avLst/>
            </a:prstGeom>
            <a:ln w="1651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3" name="グループ化 130"/>
          <p:cNvGrpSpPr/>
          <p:nvPr/>
        </p:nvGrpSpPr>
        <p:grpSpPr>
          <a:xfrm rot="4828152">
            <a:off x="2945118" y="2954218"/>
            <a:ext cx="374196" cy="374506"/>
            <a:chOff x="3492737" y="3777548"/>
            <a:chExt cx="2158679" cy="2171732"/>
          </a:xfrm>
        </p:grpSpPr>
        <p:sp>
          <p:nvSpPr>
            <p:cNvPr id="204" name="上矢印 203"/>
            <p:cNvSpPr/>
            <p:nvPr/>
          </p:nvSpPr>
          <p:spPr>
            <a:xfrm>
              <a:off x="3851920" y="4797152"/>
              <a:ext cx="1440160" cy="1152128"/>
            </a:xfrm>
            <a:prstGeom prst="upArrow">
              <a:avLst>
                <a:gd name="adj1" fmla="val 100000"/>
                <a:gd name="adj2" fmla="val 34636"/>
              </a:avLst>
            </a:prstGeom>
            <a:solidFill>
              <a:schemeClr val="accent6">
                <a:lumMod val="20000"/>
                <a:lumOff val="80000"/>
                <a:alpha val="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05" name="上矢印 204"/>
            <p:cNvSpPr/>
            <p:nvPr/>
          </p:nvSpPr>
          <p:spPr>
            <a:xfrm rot="7161465">
              <a:off x="3328647" y="3941638"/>
              <a:ext cx="1480307" cy="1152128"/>
            </a:xfrm>
            <a:prstGeom prst="upArrow">
              <a:avLst>
                <a:gd name="adj1" fmla="val 100000"/>
                <a:gd name="adj2" fmla="val 37569"/>
              </a:avLst>
            </a:prstGeom>
            <a:solidFill>
              <a:schemeClr val="accent6">
                <a:lumMod val="20000"/>
                <a:lumOff val="80000"/>
                <a:alpha val="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06" name="上矢印 205"/>
            <p:cNvSpPr/>
            <p:nvPr/>
          </p:nvSpPr>
          <p:spPr>
            <a:xfrm rot="14265631">
              <a:off x="4335198" y="3942242"/>
              <a:ext cx="1480307" cy="1152128"/>
            </a:xfrm>
            <a:prstGeom prst="upArrow">
              <a:avLst>
                <a:gd name="adj1" fmla="val 100000"/>
                <a:gd name="adj2" fmla="val 35641"/>
              </a:avLst>
            </a:prstGeom>
            <a:solidFill>
              <a:schemeClr val="accent6">
                <a:lumMod val="20000"/>
                <a:lumOff val="80000"/>
                <a:alpha val="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207" name="テキスト ボックス 206"/>
          <p:cNvSpPr txBox="1"/>
          <p:nvPr/>
        </p:nvSpPr>
        <p:spPr>
          <a:xfrm>
            <a:off x="3009310" y="2924944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002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1" name="テキスト ボックス 210"/>
          <p:cNvSpPr txBox="1"/>
          <p:nvPr/>
        </p:nvSpPr>
        <p:spPr>
          <a:xfrm>
            <a:off x="3069338" y="3121057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001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6" name="テキスト ボックス 175"/>
          <p:cNvSpPr txBox="1"/>
          <p:nvPr/>
        </p:nvSpPr>
        <p:spPr>
          <a:xfrm>
            <a:off x="4355976" y="4005064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003</a:t>
            </a:r>
          </a:p>
        </p:txBody>
      </p:sp>
      <p:sp>
        <p:nvSpPr>
          <p:cNvPr id="229" name="テキスト ボックス 228"/>
          <p:cNvSpPr txBox="1"/>
          <p:nvPr/>
        </p:nvSpPr>
        <p:spPr>
          <a:xfrm>
            <a:off x="4975012" y="2138777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013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231" name="直線コネクタ 230"/>
          <p:cNvCxnSpPr>
            <a:endCxn id="229" idx="1"/>
          </p:cNvCxnSpPr>
          <p:nvPr/>
        </p:nvCxnSpPr>
        <p:spPr>
          <a:xfrm flipV="1">
            <a:off x="4758988" y="2246499"/>
            <a:ext cx="216024" cy="3629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直線コネクタ 238"/>
          <p:cNvCxnSpPr/>
          <p:nvPr/>
        </p:nvCxnSpPr>
        <p:spPr>
          <a:xfrm flipH="1">
            <a:off x="4042684" y="2238230"/>
            <a:ext cx="16927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0" name="グループ化 94"/>
          <p:cNvGrpSpPr/>
          <p:nvPr/>
        </p:nvGrpSpPr>
        <p:grpSpPr>
          <a:xfrm>
            <a:off x="4139952" y="2138777"/>
            <a:ext cx="144016" cy="504056"/>
            <a:chOff x="4666992" y="2101620"/>
            <a:chExt cx="360040" cy="1119478"/>
          </a:xfrm>
          <a:solidFill>
            <a:schemeClr val="accent6">
              <a:lumMod val="20000"/>
              <a:lumOff val="80000"/>
              <a:alpha val="0"/>
            </a:schemeClr>
          </a:solidFill>
        </p:grpSpPr>
        <p:sp>
          <p:nvSpPr>
            <p:cNvPr id="241" name="フローチャート : 手操作入力 240"/>
            <p:cNvSpPr/>
            <p:nvPr/>
          </p:nvSpPr>
          <p:spPr>
            <a:xfrm rot="11930352">
              <a:off x="4666992" y="2101620"/>
              <a:ext cx="360040" cy="648072"/>
            </a:xfrm>
            <a:prstGeom prst="flowChartManualInpu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42" name="フローチャート : 手操作入力 241"/>
            <p:cNvSpPr/>
            <p:nvPr/>
          </p:nvSpPr>
          <p:spPr>
            <a:xfrm rot="20383631" flipH="1">
              <a:off x="4667701" y="2606316"/>
              <a:ext cx="348949" cy="614782"/>
            </a:xfrm>
            <a:prstGeom prst="flowChartManualInpu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243" name="グループ化 95"/>
          <p:cNvGrpSpPr/>
          <p:nvPr/>
        </p:nvGrpSpPr>
        <p:grpSpPr>
          <a:xfrm flipH="1">
            <a:off x="4737502" y="2138777"/>
            <a:ext cx="144016" cy="504056"/>
            <a:chOff x="4666992" y="2101620"/>
            <a:chExt cx="360040" cy="1119478"/>
          </a:xfrm>
          <a:solidFill>
            <a:schemeClr val="accent6">
              <a:lumMod val="20000"/>
              <a:lumOff val="80000"/>
              <a:alpha val="0"/>
            </a:schemeClr>
          </a:solidFill>
        </p:grpSpPr>
        <p:sp>
          <p:nvSpPr>
            <p:cNvPr id="244" name="フローチャート : 手操作入力 243"/>
            <p:cNvSpPr/>
            <p:nvPr/>
          </p:nvSpPr>
          <p:spPr>
            <a:xfrm rot="11930352">
              <a:off x="4666992" y="2101620"/>
              <a:ext cx="360040" cy="648072"/>
            </a:xfrm>
            <a:prstGeom prst="flowChartManualInpu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45" name="フローチャート : 手操作入力 244"/>
            <p:cNvSpPr/>
            <p:nvPr/>
          </p:nvSpPr>
          <p:spPr>
            <a:xfrm rot="20383631" flipH="1">
              <a:off x="4667701" y="2606316"/>
              <a:ext cx="348949" cy="614782"/>
            </a:xfrm>
            <a:prstGeom prst="flowChartManualInpu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246" name="テキスト ボックス 245"/>
          <p:cNvSpPr txBox="1"/>
          <p:nvPr/>
        </p:nvSpPr>
        <p:spPr>
          <a:xfrm>
            <a:off x="3736606" y="2132856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012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247" name="グループ化 246"/>
          <p:cNvGrpSpPr/>
          <p:nvPr/>
        </p:nvGrpSpPr>
        <p:grpSpPr>
          <a:xfrm rot="9084296">
            <a:off x="4223166" y="2591801"/>
            <a:ext cx="477565" cy="469432"/>
            <a:chOff x="3582211" y="3573016"/>
            <a:chExt cx="477565" cy="469432"/>
          </a:xfrm>
        </p:grpSpPr>
        <p:sp>
          <p:nvSpPr>
            <p:cNvPr id="249" name="正方形/長方形 248"/>
            <p:cNvSpPr/>
            <p:nvPr/>
          </p:nvSpPr>
          <p:spPr>
            <a:xfrm rot="12697102">
              <a:off x="3582211" y="3751285"/>
              <a:ext cx="355675" cy="676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50" name="円弧 249"/>
            <p:cNvSpPr/>
            <p:nvPr/>
          </p:nvSpPr>
          <p:spPr>
            <a:xfrm rot="12680997">
              <a:off x="3659955" y="3604500"/>
              <a:ext cx="399821" cy="143592"/>
            </a:xfrm>
            <a:prstGeom prst="arc">
              <a:avLst>
                <a:gd name="adj1" fmla="val 10722167"/>
                <a:gd name="adj2" fmla="val 0"/>
              </a:avLst>
            </a:prstGeom>
            <a:ln w="1651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251" name="直線コネクタ 250"/>
            <p:cNvCxnSpPr>
              <a:stCxn id="250" idx="2"/>
            </p:cNvCxnSpPr>
            <p:nvPr/>
          </p:nvCxnSpPr>
          <p:spPr>
            <a:xfrm flipH="1">
              <a:off x="3593562" y="3573016"/>
              <a:ext cx="95579" cy="148721"/>
            </a:xfrm>
            <a:prstGeom prst="line">
              <a:avLst/>
            </a:prstGeom>
            <a:ln w="1651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直線コネクタ 251"/>
            <p:cNvCxnSpPr>
              <a:stCxn id="250" idx="0"/>
            </p:cNvCxnSpPr>
            <p:nvPr/>
          </p:nvCxnSpPr>
          <p:spPr>
            <a:xfrm flipH="1">
              <a:off x="3938787" y="3775543"/>
              <a:ext cx="93819" cy="151474"/>
            </a:xfrm>
            <a:prstGeom prst="line">
              <a:avLst/>
            </a:prstGeom>
            <a:ln w="1651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3" name="直角三角形 252"/>
            <p:cNvSpPr/>
            <p:nvPr/>
          </p:nvSpPr>
          <p:spPr>
            <a:xfrm rot="63873">
              <a:off x="3799484" y="3773079"/>
              <a:ext cx="149056" cy="14733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54" name="直角三角形 253"/>
            <p:cNvSpPr/>
            <p:nvPr/>
          </p:nvSpPr>
          <p:spPr>
            <a:xfrm rot="10754082">
              <a:off x="3770022" y="3916967"/>
              <a:ext cx="169335" cy="125481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255" name="直線コネクタ 254"/>
            <p:cNvCxnSpPr/>
            <p:nvPr/>
          </p:nvCxnSpPr>
          <p:spPr>
            <a:xfrm>
              <a:off x="3587289" y="3718103"/>
              <a:ext cx="114050" cy="207341"/>
            </a:xfrm>
            <a:prstGeom prst="line">
              <a:avLst/>
            </a:prstGeom>
            <a:ln w="1651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6" name="直線コネクタ 255"/>
            <p:cNvCxnSpPr/>
            <p:nvPr/>
          </p:nvCxnSpPr>
          <p:spPr>
            <a:xfrm>
              <a:off x="3701339" y="3925444"/>
              <a:ext cx="237155" cy="3400"/>
            </a:xfrm>
            <a:prstGeom prst="line">
              <a:avLst/>
            </a:prstGeom>
            <a:ln w="1651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7" name="テキスト ボックス 256"/>
          <p:cNvSpPr txBox="1"/>
          <p:nvPr/>
        </p:nvSpPr>
        <p:spPr>
          <a:xfrm>
            <a:off x="4355976" y="2708920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011</a:t>
            </a:r>
          </a:p>
        </p:txBody>
      </p:sp>
      <p:cxnSp>
        <p:nvCxnSpPr>
          <p:cNvPr id="258" name="直線コネクタ 257"/>
          <p:cNvCxnSpPr/>
          <p:nvPr/>
        </p:nvCxnSpPr>
        <p:spPr>
          <a:xfrm>
            <a:off x="8029972" y="836712"/>
            <a:ext cx="0" cy="35283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直線コネクタ 259"/>
          <p:cNvCxnSpPr/>
          <p:nvPr/>
        </p:nvCxnSpPr>
        <p:spPr>
          <a:xfrm flipH="1">
            <a:off x="3203848" y="5373216"/>
            <a:ext cx="489654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テキスト ボックス 260"/>
          <p:cNvSpPr txBox="1"/>
          <p:nvPr/>
        </p:nvSpPr>
        <p:spPr>
          <a:xfrm>
            <a:off x="7812360" y="4437112"/>
            <a:ext cx="476862" cy="792088"/>
          </a:xfrm>
          <a:prstGeom prst="rect">
            <a:avLst/>
          </a:prstGeom>
          <a:noFill/>
        </p:spPr>
        <p:txBody>
          <a:bodyPr vert="wordArtVertRtl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階段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263" name="直線コネクタ 262"/>
          <p:cNvCxnSpPr/>
          <p:nvPr/>
        </p:nvCxnSpPr>
        <p:spPr>
          <a:xfrm>
            <a:off x="3203848" y="5373216"/>
            <a:ext cx="0" cy="75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直線コネクタ 279"/>
          <p:cNvCxnSpPr/>
          <p:nvPr/>
        </p:nvCxnSpPr>
        <p:spPr>
          <a:xfrm>
            <a:off x="323528" y="836712"/>
            <a:ext cx="0" cy="525658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直線コネクタ 281"/>
          <p:cNvCxnSpPr/>
          <p:nvPr/>
        </p:nvCxnSpPr>
        <p:spPr>
          <a:xfrm flipH="1">
            <a:off x="323528" y="836713"/>
            <a:ext cx="770485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直線コネクタ 286"/>
          <p:cNvCxnSpPr/>
          <p:nvPr/>
        </p:nvCxnSpPr>
        <p:spPr>
          <a:xfrm flipH="1">
            <a:off x="4572000" y="5373216"/>
            <a:ext cx="35283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flipV="1">
            <a:off x="6156176" y="5036993"/>
            <a:ext cx="154757" cy="12093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テキスト ボックス 101"/>
          <p:cNvSpPr txBox="1"/>
          <p:nvPr/>
        </p:nvSpPr>
        <p:spPr>
          <a:xfrm>
            <a:off x="6233554" y="4858785"/>
            <a:ext cx="786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印刷専用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PC</a:t>
            </a:r>
          </a:p>
        </p:txBody>
      </p:sp>
      <p:sp>
        <p:nvSpPr>
          <p:cNvPr id="103" name="正方形/長方形 102"/>
          <p:cNvSpPr/>
          <p:nvPr/>
        </p:nvSpPr>
        <p:spPr>
          <a:xfrm>
            <a:off x="5960649" y="5125808"/>
            <a:ext cx="408547" cy="2343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014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255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直線コネクタ 148"/>
          <p:cNvCxnSpPr/>
          <p:nvPr/>
        </p:nvCxnSpPr>
        <p:spPr>
          <a:xfrm rot="5400000">
            <a:off x="-1727718" y="3464558"/>
            <a:ext cx="4824000" cy="142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コネクタ 150"/>
          <p:cNvCxnSpPr/>
          <p:nvPr/>
        </p:nvCxnSpPr>
        <p:spPr>
          <a:xfrm flipV="1">
            <a:off x="684040" y="1053271"/>
            <a:ext cx="78484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/>
          <p:nvPr/>
        </p:nvCxnSpPr>
        <p:spPr>
          <a:xfrm flipH="1">
            <a:off x="8531726" y="1052736"/>
            <a:ext cx="714" cy="48142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/>
          <p:nvPr/>
        </p:nvCxnSpPr>
        <p:spPr>
          <a:xfrm>
            <a:off x="684040" y="5864207"/>
            <a:ext cx="7848000" cy="14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正方形/長方形 160"/>
          <p:cNvSpPr/>
          <p:nvPr/>
        </p:nvSpPr>
        <p:spPr>
          <a:xfrm>
            <a:off x="3286116" y="214290"/>
            <a:ext cx="2500330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図書館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階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708010" y="1952328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047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2" name="正方形/長方形 161"/>
          <p:cNvSpPr/>
          <p:nvPr/>
        </p:nvSpPr>
        <p:spPr>
          <a:xfrm>
            <a:off x="4506484" y="1952955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043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4" name="正方形/長方形 163"/>
          <p:cNvSpPr/>
          <p:nvPr/>
        </p:nvSpPr>
        <p:spPr>
          <a:xfrm>
            <a:off x="5946644" y="1953582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035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5" name="正方形/長方形 164"/>
          <p:cNvSpPr/>
          <p:nvPr/>
        </p:nvSpPr>
        <p:spPr>
          <a:xfrm>
            <a:off x="6588224" y="1954209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031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3066324" y="1951701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051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5148302" y="1954837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039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3708010" y="2713425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048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4506484" y="2713425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044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5946644" y="2713425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036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6588224" y="2716710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032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3066324" y="2711183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052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5148064" y="2714741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040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3708010" y="3452961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049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4506484" y="3452961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1" name="正方形/長方形 100"/>
          <p:cNvSpPr/>
          <p:nvPr/>
        </p:nvSpPr>
        <p:spPr>
          <a:xfrm>
            <a:off x="5946644" y="3452961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037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6588224" y="3459847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033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3" name="正方形/長方形 102"/>
          <p:cNvSpPr/>
          <p:nvPr/>
        </p:nvSpPr>
        <p:spPr>
          <a:xfrm>
            <a:off x="3066324" y="3459847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053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4" name="正方形/長方形 103"/>
          <p:cNvSpPr/>
          <p:nvPr/>
        </p:nvSpPr>
        <p:spPr>
          <a:xfrm>
            <a:off x="5148302" y="3453855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041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1992268" y="3450719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050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7" name="正方形/長方形 106"/>
          <p:cNvSpPr/>
          <p:nvPr/>
        </p:nvSpPr>
        <p:spPr>
          <a:xfrm>
            <a:off x="1349328" y="2709860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046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8" name="正方形/長方形 107"/>
          <p:cNvSpPr/>
          <p:nvPr/>
        </p:nvSpPr>
        <p:spPr>
          <a:xfrm>
            <a:off x="1349328" y="1950377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038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9" name="正方形/長方形 108"/>
          <p:cNvSpPr/>
          <p:nvPr/>
        </p:nvSpPr>
        <p:spPr>
          <a:xfrm>
            <a:off x="1984198" y="1951700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034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1" name="正方形/長方形 110"/>
          <p:cNvSpPr/>
          <p:nvPr/>
        </p:nvSpPr>
        <p:spPr>
          <a:xfrm>
            <a:off x="1984198" y="2711183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042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1" name="正方形/長方形 140"/>
          <p:cNvSpPr/>
          <p:nvPr/>
        </p:nvSpPr>
        <p:spPr>
          <a:xfrm>
            <a:off x="1488402" y="4725531"/>
            <a:ext cx="631137" cy="3179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プリンタ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A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58" name="直線コネクタ 57"/>
          <p:cNvCxnSpPr/>
          <p:nvPr/>
        </p:nvCxnSpPr>
        <p:spPr>
          <a:xfrm>
            <a:off x="683568" y="5301208"/>
            <a:ext cx="0" cy="556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/>
          <p:cNvSpPr/>
          <p:nvPr/>
        </p:nvSpPr>
        <p:spPr>
          <a:xfrm>
            <a:off x="2846786" y="1468501"/>
            <a:ext cx="112370" cy="15841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可動カーテン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846786" y="3053009"/>
            <a:ext cx="126524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845359" y="3407344"/>
            <a:ext cx="135498" cy="19442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可動カーテン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358726" y="3449396"/>
            <a:ext cx="642940" cy="385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054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975369" y="4350894"/>
            <a:ext cx="786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印刷専用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PC</a:t>
            </a:r>
          </a:p>
        </p:txBody>
      </p:sp>
      <p:cxnSp>
        <p:nvCxnSpPr>
          <p:cNvPr id="39" name="直線コネクタ 38"/>
          <p:cNvCxnSpPr/>
          <p:nvPr/>
        </p:nvCxnSpPr>
        <p:spPr>
          <a:xfrm flipV="1">
            <a:off x="1281853" y="4526916"/>
            <a:ext cx="0" cy="26778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1079855" y="4809063"/>
            <a:ext cx="408547" cy="2343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055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2074415" y="4725531"/>
            <a:ext cx="631137" cy="3179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プリンタ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B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886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437192" y="214290"/>
            <a:ext cx="4269617" cy="42862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環境情報科学館 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2F 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349443" y="1260376"/>
            <a:ext cx="0" cy="13939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8892480" y="1260376"/>
            <a:ext cx="0" cy="42965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H="1">
            <a:off x="349443" y="1260376"/>
            <a:ext cx="85430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>
            <a:off x="357827" y="5555332"/>
            <a:ext cx="29900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3347864" y="3645024"/>
            <a:ext cx="0" cy="19103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H="1">
            <a:off x="5796136" y="5555332"/>
            <a:ext cx="30963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5796136" y="3645024"/>
            <a:ext cx="0" cy="19103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H="1">
            <a:off x="3347864" y="3645024"/>
            <a:ext cx="24482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493459" y="3429000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493459" y="5339309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1849610" y="3429000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1849610" y="5339309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493459" y="1484784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1849610" y="1484784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3126890" y="3429000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3126890" y="5342166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3107838" y="1484784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4463989" y="1484784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4463989" y="3429000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5797280" y="3429951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sp>
        <p:nvSpPr>
          <p:cNvPr id="55" name="正方形/長方形 54"/>
          <p:cNvSpPr/>
          <p:nvPr/>
        </p:nvSpPr>
        <p:spPr>
          <a:xfrm>
            <a:off x="5820140" y="1484784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sp>
        <p:nvSpPr>
          <p:cNvPr id="56" name="正方形/長方形 55"/>
          <p:cNvSpPr/>
          <p:nvPr/>
        </p:nvSpPr>
        <p:spPr>
          <a:xfrm>
            <a:off x="5796325" y="5342165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7176290" y="5339308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7176291" y="3429000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sp>
        <p:nvSpPr>
          <p:cNvPr id="59" name="正方形/長方形 58"/>
          <p:cNvSpPr/>
          <p:nvPr/>
        </p:nvSpPr>
        <p:spPr>
          <a:xfrm>
            <a:off x="8532440" y="5339308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sp>
        <p:nvSpPr>
          <p:cNvPr id="60" name="正方形/長方形 59"/>
          <p:cNvSpPr/>
          <p:nvPr/>
        </p:nvSpPr>
        <p:spPr>
          <a:xfrm>
            <a:off x="8532440" y="3429000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sp>
        <p:nvSpPr>
          <p:cNvPr id="61" name="正方形/長方形 60"/>
          <p:cNvSpPr/>
          <p:nvPr/>
        </p:nvSpPr>
        <p:spPr>
          <a:xfrm>
            <a:off x="7176291" y="1484784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sp>
        <p:nvSpPr>
          <p:cNvPr id="62" name="正方形/長方形 61"/>
          <p:cNvSpPr/>
          <p:nvPr/>
        </p:nvSpPr>
        <p:spPr>
          <a:xfrm>
            <a:off x="8532440" y="1484784"/>
            <a:ext cx="216024" cy="216024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柱</a:t>
            </a:r>
          </a:p>
        </p:txBody>
      </p:sp>
      <p:cxnSp>
        <p:nvCxnSpPr>
          <p:cNvPr id="126" name="直線コネクタ 125"/>
          <p:cNvCxnSpPr>
            <a:stCxn id="58" idx="0"/>
            <a:endCxn id="60" idx="0"/>
          </p:cNvCxnSpPr>
          <p:nvPr/>
        </p:nvCxnSpPr>
        <p:spPr>
          <a:xfrm>
            <a:off x="7284303" y="3429000"/>
            <a:ext cx="135614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直線コネクタ 1023"/>
          <p:cNvCxnSpPr/>
          <p:nvPr/>
        </p:nvCxnSpPr>
        <p:spPr>
          <a:xfrm>
            <a:off x="7194351" y="2462470"/>
            <a:ext cx="1338089" cy="812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/>
          <p:cNvCxnSpPr>
            <a:stCxn id="62" idx="1"/>
            <a:endCxn id="60" idx="1"/>
          </p:cNvCxnSpPr>
          <p:nvPr/>
        </p:nvCxnSpPr>
        <p:spPr>
          <a:xfrm>
            <a:off x="8532440" y="1592796"/>
            <a:ext cx="0" cy="19442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8" name="正方形/長方形 1037"/>
          <p:cNvSpPr/>
          <p:nvPr/>
        </p:nvSpPr>
        <p:spPr>
          <a:xfrm>
            <a:off x="1703893" y="3161085"/>
            <a:ext cx="414000" cy="241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40" name="テキスト ボックス 1039"/>
          <p:cNvSpPr txBox="1"/>
          <p:nvPr/>
        </p:nvSpPr>
        <p:spPr>
          <a:xfrm>
            <a:off x="1651046" y="3173963"/>
            <a:ext cx="5196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プリンタ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2" name="テキスト ボックス 181"/>
          <p:cNvSpPr txBox="1"/>
          <p:nvPr/>
        </p:nvSpPr>
        <p:spPr>
          <a:xfrm>
            <a:off x="2433246" y="1791934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010</a:t>
            </a:r>
          </a:p>
        </p:txBody>
      </p:sp>
      <p:cxnSp>
        <p:nvCxnSpPr>
          <p:cNvPr id="193" name="直線コネクタ 192"/>
          <p:cNvCxnSpPr/>
          <p:nvPr/>
        </p:nvCxnSpPr>
        <p:spPr>
          <a:xfrm flipV="1">
            <a:off x="2246453" y="1133956"/>
            <a:ext cx="240026" cy="29061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コネクタ 193"/>
          <p:cNvCxnSpPr/>
          <p:nvPr/>
        </p:nvCxnSpPr>
        <p:spPr>
          <a:xfrm flipH="1">
            <a:off x="1780208" y="1843172"/>
            <a:ext cx="55264" cy="32432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テキスト ボックス 195"/>
          <p:cNvSpPr txBox="1"/>
          <p:nvPr/>
        </p:nvSpPr>
        <p:spPr>
          <a:xfrm>
            <a:off x="2089271" y="2058536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009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7" name="テキスト ボックス 196"/>
          <p:cNvSpPr txBox="1"/>
          <p:nvPr/>
        </p:nvSpPr>
        <p:spPr>
          <a:xfrm>
            <a:off x="2312385" y="939210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011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199" name="直線コネクタ 198"/>
          <p:cNvCxnSpPr/>
          <p:nvPr/>
        </p:nvCxnSpPr>
        <p:spPr>
          <a:xfrm flipH="1">
            <a:off x="1590323" y="1722693"/>
            <a:ext cx="107518" cy="1519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テキスト ボックス 199"/>
          <p:cNvSpPr txBox="1"/>
          <p:nvPr/>
        </p:nvSpPr>
        <p:spPr>
          <a:xfrm>
            <a:off x="1628356" y="2130763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008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201" name="直線コネクタ 200"/>
          <p:cNvCxnSpPr/>
          <p:nvPr/>
        </p:nvCxnSpPr>
        <p:spPr>
          <a:xfrm flipH="1" flipV="1">
            <a:off x="1666195" y="1124744"/>
            <a:ext cx="64032" cy="3090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テキスト ボックス 208"/>
          <p:cNvSpPr txBox="1"/>
          <p:nvPr/>
        </p:nvSpPr>
        <p:spPr>
          <a:xfrm>
            <a:off x="1367237" y="1843092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007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3" name="グループ化 231"/>
          <p:cNvGrpSpPr/>
          <p:nvPr/>
        </p:nvGrpSpPr>
        <p:grpSpPr>
          <a:xfrm flipV="1">
            <a:off x="463936" y="1556305"/>
            <a:ext cx="413456" cy="396158"/>
            <a:chOff x="-2330584" y="2163435"/>
            <a:chExt cx="438786" cy="351722"/>
          </a:xfrm>
          <a:solidFill>
            <a:schemeClr val="accent6">
              <a:lumMod val="20000"/>
              <a:lumOff val="80000"/>
              <a:alpha val="0"/>
            </a:schemeClr>
          </a:solidFill>
        </p:grpSpPr>
        <p:sp>
          <p:nvSpPr>
            <p:cNvPr id="233" name="台形 232"/>
            <p:cNvSpPr/>
            <p:nvPr/>
          </p:nvSpPr>
          <p:spPr>
            <a:xfrm rot="15515032">
              <a:off x="-2086636" y="2320320"/>
              <a:ext cx="244219" cy="145456"/>
            </a:xfrm>
            <a:prstGeom prst="trapezoid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4" name="台形 233"/>
            <p:cNvSpPr/>
            <p:nvPr/>
          </p:nvSpPr>
          <p:spPr>
            <a:xfrm rot="11621430">
              <a:off x="-2330584" y="2163435"/>
              <a:ext cx="291925" cy="120481"/>
            </a:xfrm>
            <a:prstGeom prst="trapezoid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7" name="グループ化 94"/>
          <p:cNvGrpSpPr/>
          <p:nvPr/>
        </p:nvGrpSpPr>
        <p:grpSpPr>
          <a:xfrm>
            <a:off x="1645587" y="1282996"/>
            <a:ext cx="107395" cy="535750"/>
            <a:chOff x="4666992" y="2101620"/>
            <a:chExt cx="360040" cy="1119478"/>
          </a:xfrm>
          <a:solidFill>
            <a:schemeClr val="accent6">
              <a:lumMod val="20000"/>
              <a:lumOff val="80000"/>
              <a:alpha val="0"/>
            </a:schemeClr>
          </a:solidFill>
        </p:grpSpPr>
        <p:sp>
          <p:nvSpPr>
            <p:cNvPr id="92" name="フローチャート : 手操作入力 91"/>
            <p:cNvSpPr/>
            <p:nvPr/>
          </p:nvSpPr>
          <p:spPr>
            <a:xfrm rot="11930352">
              <a:off x="4666992" y="2101620"/>
              <a:ext cx="360040" cy="648072"/>
            </a:xfrm>
            <a:prstGeom prst="flowChartManualInpu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94" name="フローチャート : 手操作入力 93"/>
            <p:cNvSpPr/>
            <p:nvPr/>
          </p:nvSpPr>
          <p:spPr>
            <a:xfrm rot="20383631" flipH="1">
              <a:off x="4667701" y="2606316"/>
              <a:ext cx="348949" cy="614782"/>
            </a:xfrm>
            <a:prstGeom prst="flowChartManualInpu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8" name="グループ化 95"/>
          <p:cNvGrpSpPr/>
          <p:nvPr/>
        </p:nvGrpSpPr>
        <p:grpSpPr>
          <a:xfrm flipH="1">
            <a:off x="2210863" y="1282098"/>
            <a:ext cx="101521" cy="486217"/>
            <a:chOff x="4666992" y="2101620"/>
            <a:chExt cx="360040" cy="1119478"/>
          </a:xfrm>
          <a:solidFill>
            <a:schemeClr val="accent6">
              <a:lumMod val="20000"/>
              <a:lumOff val="80000"/>
              <a:alpha val="0"/>
            </a:schemeClr>
          </a:solidFill>
        </p:grpSpPr>
        <p:sp>
          <p:nvSpPr>
            <p:cNvPr id="97" name="フローチャート : 手操作入力 96"/>
            <p:cNvSpPr/>
            <p:nvPr/>
          </p:nvSpPr>
          <p:spPr>
            <a:xfrm rot="11930352">
              <a:off x="4666992" y="2101620"/>
              <a:ext cx="360040" cy="648072"/>
            </a:xfrm>
            <a:prstGeom prst="flowChartManualInpu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98" name="フローチャート : 手操作入力 97"/>
            <p:cNvSpPr/>
            <p:nvPr/>
          </p:nvSpPr>
          <p:spPr>
            <a:xfrm rot="20383631" flipH="1">
              <a:off x="4667701" y="2606316"/>
              <a:ext cx="348949" cy="614782"/>
            </a:xfrm>
            <a:prstGeom prst="flowChartManualInpu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9" name="グループ化 103"/>
          <p:cNvGrpSpPr/>
          <p:nvPr/>
        </p:nvGrpSpPr>
        <p:grpSpPr>
          <a:xfrm>
            <a:off x="1725170" y="1815271"/>
            <a:ext cx="496339" cy="105279"/>
            <a:chOff x="2766999" y="2994418"/>
            <a:chExt cx="727350" cy="247383"/>
          </a:xfrm>
          <a:solidFill>
            <a:schemeClr val="accent6">
              <a:lumMod val="20000"/>
              <a:lumOff val="80000"/>
              <a:alpha val="0"/>
            </a:schemeClr>
          </a:solidFill>
        </p:grpSpPr>
        <p:sp>
          <p:nvSpPr>
            <p:cNvPr id="101" name="フローチャート : 手操作入力 100"/>
            <p:cNvSpPr/>
            <p:nvPr/>
          </p:nvSpPr>
          <p:spPr>
            <a:xfrm rot="6734522">
              <a:off x="2857441" y="2911802"/>
              <a:ext cx="239557" cy="420441"/>
            </a:xfrm>
            <a:prstGeom prst="flowChartManualInpu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3" name="フローチャート : 手操作入力 102"/>
            <p:cNvSpPr/>
            <p:nvPr/>
          </p:nvSpPr>
          <p:spPr>
            <a:xfrm rot="4113630" flipV="1">
              <a:off x="3172703" y="2911092"/>
              <a:ext cx="238320" cy="404972"/>
            </a:xfrm>
            <a:prstGeom prst="flowChartManualInpu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cxnSp>
        <p:nvCxnSpPr>
          <p:cNvPr id="153" name="直線コネクタ 152"/>
          <p:cNvCxnSpPr/>
          <p:nvPr/>
        </p:nvCxnSpPr>
        <p:spPr>
          <a:xfrm flipH="1" flipV="1">
            <a:off x="2246453" y="1654641"/>
            <a:ext cx="265209" cy="1875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テキスト ボックス 230"/>
          <p:cNvSpPr txBox="1"/>
          <p:nvPr/>
        </p:nvSpPr>
        <p:spPr>
          <a:xfrm>
            <a:off x="1102906" y="2079960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003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5" name="テキスト ボックス 234"/>
          <p:cNvSpPr txBox="1"/>
          <p:nvPr/>
        </p:nvSpPr>
        <p:spPr>
          <a:xfrm>
            <a:off x="533251" y="814127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002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161" name="グループ化 160"/>
          <p:cNvGrpSpPr/>
          <p:nvPr/>
        </p:nvGrpSpPr>
        <p:grpSpPr>
          <a:xfrm rot="19810835">
            <a:off x="975903" y="1319970"/>
            <a:ext cx="528484" cy="463957"/>
            <a:chOff x="433771" y="2704728"/>
            <a:chExt cx="734803" cy="680225"/>
          </a:xfrm>
        </p:grpSpPr>
        <p:grpSp>
          <p:nvGrpSpPr>
            <p:cNvPr id="14" name="グループ化 166"/>
            <p:cNvGrpSpPr/>
            <p:nvPr/>
          </p:nvGrpSpPr>
          <p:grpSpPr>
            <a:xfrm rot="20242485">
              <a:off x="586963" y="2822987"/>
              <a:ext cx="403050" cy="416457"/>
              <a:chOff x="1475080" y="3896200"/>
              <a:chExt cx="1034565" cy="1072554"/>
            </a:xfrm>
          </p:grpSpPr>
          <p:sp>
            <p:nvSpPr>
              <p:cNvPr id="205" name="二等辺三角形 204"/>
              <p:cNvSpPr/>
              <p:nvPr/>
            </p:nvSpPr>
            <p:spPr>
              <a:xfrm rot="6823456">
                <a:off x="1312210" y="4297907"/>
                <a:ext cx="1064442" cy="277252"/>
              </a:xfrm>
              <a:prstGeom prst="triangle">
                <a:avLst/>
              </a:prstGeom>
              <a:solidFill>
                <a:schemeClr val="accent6">
                  <a:lumMod val="20000"/>
                  <a:lumOff val="80000"/>
                  <a:alpha val="50000"/>
                </a:schemeClr>
              </a:solidFill>
              <a:ln w="1651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206" name="二等辺三角形 205"/>
              <p:cNvSpPr/>
              <p:nvPr/>
            </p:nvSpPr>
            <p:spPr>
              <a:xfrm rot="21156605">
                <a:off x="1475080" y="4495865"/>
                <a:ext cx="1034565" cy="303596"/>
              </a:xfrm>
              <a:prstGeom prst="triangle">
                <a:avLst/>
              </a:prstGeom>
              <a:solidFill>
                <a:schemeClr val="accent6">
                  <a:lumMod val="20000"/>
                  <a:lumOff val="80000"/>
                  <a:alpha val="50000"/>
                </a:schemeClr>
              </a:solidFill>
              <a:ln w="1651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207" name="二等辺三角形 206"/>
              <p:cNvSpPr/>
              <p:nvPr/>
            </p:nvSpPr>
            <p:spPr>
              <a:xfrm rot="14079049">
                <a:off x="1576724" y="4258495"/>
                <a:ext cx="1025222" cy="300631"/>
              </a:xfrm>
              <a:prstGeom prst="triangle">
                <a:avLst/>
              </a:prstGeom>
              <a:solidFill>
                <a:schemeClr val="accent6">
                  <a:lumMod val="20000"/>
                  <a:lumOff val="80000"/>
                  <a:alpha val="50000"/>
                </a:schemeClr>
              </a:solidFill>
              <a:ln w="1651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15" name="グループ化 168"/>
            <p:cNvGrpSpPr/>
            <p:nvPr/>
          </p:nvGrpSpPr>
          <p:grpSpPr>
            <a:xfrm rot="19813495">
              <a:off x="680131" y="3155142"/>
              <a:ext cx="488443" cy="229811"/>
              <a:chOff x="988226" y="4334449"/>
              <a:chExt cx="615197" cy="242654"/>
            </a:xfrm>
          </p:grpSpPr>
          <p:sp>
            <p:nvSpPr>
              <p:cNvPr id="192" name="円弧 191"/>
              <p:cNvSpPr/>
              <p:nvPr/>
            </p:nvSpPr>
            <p:spPr>
              <a:xfrm rot="54760">
                <a:off x="1041891" y="4426362"/>
                <a:ext cx="506499" cy="150741"/>
              </a:xfrm>
              <a:prstGeom prst="arc">
                <a:avLst>
                  <a:gd name="adj1" fmla="val 10722167"/>
                  <a:gd name="adj2" fmla="val 0"/>
                </a:avLst>
              </a:prstGeom>
              <a:ln w="1651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cxnSp>
            <p:nvCxnSpPr>
              <p:cNvPr id="202" name="直線コネクタ 201"/>
              <p:cNvCxnSpPr>
                <a:stCxn id="192" idx="2"/>
              </p:cNvCxnSpPr>
              <p:nvPr/>
            </p:nvCxnSpPr>
            <p:spPr>
              <a:xfrm rot="1786505" flipH="1" flipV="1">
                <a:off x="1493294" y="4334658"/>
                <a:ext cx="110129" cy="158350"/>
              </a:xfrm>
              <a:prstGeom prst="line">
                <a:avLst/>
              </a:prstGeom>
              <a:ln w="1651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直線コネクタ 203"/>
              <p:cNvCxnSpPr>
                <a:stCxn id="192" idx="0"/>
              </p:cNvCxnSpPr>
              <p:nvPr/>
            </p:nvCxnSpPr>
            <p:spPr>
              <a:xfrm rot="1786505" flipH="1" flipV="1">
                <a:off x="988226" y="4334449"/>
                <a:ext cx="108613" cy="156848"/>
              </a:xfrm>
              <a:prstGeom prst="line">
                <a:avLst/>
              </a:prstGeom>
              <a:ln w="1651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0" name="正方形/長方形 169"/>
            <p:cNvSpPr/>
            <p:nvPr/>
          </p:nvSpPr>
          <p:spPr>
            <a:xfrm rot="19737334">
              <a:off x="677229" y="3121155"/>
              <a:ext cx="336381" cy="1015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73" name="正方形/長方形 172"/>
            <p:cNvSpPr/>
            <p:nvPr/>
          </p:nvSpPr>
          <p:spPr>
            <a:xfrm rot="12697102">
              <a:off x="669571" y="2882997"/>
              <a:ext cx="355675" cy="676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75" name="円弧 174"/>
            <p:cNvSpPr/>
            <p:nvPr/>
          </p:nvSpPr>
          <p:spPr>
            <a:xfrm rot="12680997">
              <a:off x="747315" y="2736212"/>
              <a:ext cx="399821" cy="143592"/>
            </a:xfrm>
            <a:prstGeom prst="arc">
              <a:avLst>
                <a:gd name="adj1" fmla="val 10722167"/>
                <a:gd name="adj2" fmla="val 0"/>
              </a:avLst>
            </a:prstGeom>
            <a:ln w="1651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176" name="直線コネクタ 175"/>
            <p:cNvCxnSpPr>
              <a:stCxn id="175" idx="2"/>
              <a:endCxn id="207" idx="4"/>
            </p:cNvCxnSpPr>
            <p:nvPr/>
          </p:nvCxnSpPr>
          <p:spPr>
            <a:xfrm flipH="1">
              <a:off x="680922" y="2704728"/>
              <a:ext cx="95579" cy="148721"/>
            </a:xfrm>
            <a:prstGeom prst="line">
              <a:avLst/>
            </a:prstGeom>
            <a:ln w="1651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線コネクタ 176"/>
            <p:cNvCxnSpPr>
              <a:stCxn id="175" idx="0"/>
            </p:cNvCxnSpPr>
            <p:nvPr/>
          </p:nvCxnSpPr>
          <p:spPr>
            <a:xfrm flipH="1">
              <a:off x="1026147" y="2907255"/>
              <a:ext cx="93819" cy="151474"/>
            </a:xfrm>
            <a:prstGeom prst="line">
              <a:avLst/>
            </a:prstGeom>
            <a:ln w="1651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グループ化 177"/>
            <p:cNvGrpSpPr/>
            <p:nvPr/>
          </p:nvGrpSpPr>
          <p:grpSpPr>
            <a:xfrm rot="5409025">
              <a:off x="361348" y="2924162"/>
              <a:ext cx="392141" cy="247296"/>
              <a:chOff x="1041889" y="4322616"/>
              <a:chExt cx="506768" cy="254474"/>
            </a:xfrm>
          </p:grpSpPr>
          <p:sp>
            <p:nvSpPr>
              <p:cNvPr id="188" name="円弧 187"/>
              <p:cNvSpPr/>
              <p:nvPr/>
            </p:nvSpPr>
            <p:spPr>
              <a:xfrm rot="54760">
                <a:off x="1041889" y="4426349"/>
                <a:ext cx="506498" cy="150741"/>
              </a:xfrm>
              <a:prstGeom prst="arc">
                <a:avLst>
                  <a:gd name="adj1" fmla="val 10722167"/>
                  <a:gd name="adj2" fmla="val 0"/>
                </a:avLst>
              </a:prstGeom>
              <a:ln w="1651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cxnSp>
            <p:nvCxnSpPr>
              <p:cNvPr id="189" name="直線コネクタ 188"/>
              <p:cNvCxnSpPr>
                <a:stCxn id="188" idx="2"/>
              </p:cNvCxnSpPr>
              <p:nvPr/>
            </p:nvCxnSpPr>
            <p:spPr>
              <a:xfrm rot="16190975">
                <a:off x="1457188" y="4413485"/>
                <a:ext cx="182338" cy="600"/>
              </a:xfrm>
              <a:prstGeom prst="line">
                <a:avLst/>
              </a:prstGeom>
              <a:ln w="1651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直線コネクタ 190"/>
              <p:cNvCxnSpPr>
                <a:stCxn id="188" idx="0"/>
              </p:cNvCxnSpPr>
              <p:nvPr/>
            </p:nvCxnSpPr>
            <p:spPr>
              <a:xfrm rot="16190975">
                <a:off x="952288" y="4412333"/>
                <a:ext cx="180462" cy="1029"/>
              </a:xfrm>
              <a:prstGeom prst="line">
                <a:avLst/>
              </a:prstGeom>
              <a:ln w="1651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9" name="正方形/長方形 178"/>
            <p:cNvSpPr/>
            <p:nvPr/>
          </p:nvSpPr>
          <p:spPr>
            <a:xfrm rot="5573317">
              <a:off x="514072" y="2987104"/>
              <a:ext cx="321063" cy="1037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80" name="直角三角形 179"/>
            <p:cNvSpPr/>
            <p:nvPr/>
          </p:nvSpPr>
          <p:spPr>
            <a:xfrm rot="63873">
              <a:off x="886844" y="2904791"/>
              <a:ext cx="149056" cy="14733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81" name="直角三角形 180"/>
            <p:cNvSpPr/>
            <p:nvPr/>
          </p:nvSpPr>
          <p:spPr>
            <a:xfrm rot="10754082">
              <a:off x="857382" y="3048679"/>
              <a:ext cx="169335" cy="125481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83" name="直角三角形 182"/>
            <p:cNvSpPr/>
            <p:nvPr/>
          </p:nvSpPr>
          <p:spPr>
            <a:xfrm rot="12487587">
              <a:off x="561546" y="3040887"/>
              <a:ext cx="163300" cy="188443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184" name="直線コネクタ 183"/>
            <p:cNvCxnSpPr>
              <a:endCxn id="207" idx="0"/>
            </p:cNvCxnSpPr>
            <p:nvPr/>
          </p:nvCxnSpPr>
          <p:spPr>
            <a:xfrm>
              <a:off x="674649" y="2849815"/>
              <a:ext cx="114050" cy="207341"/>
            </a:xfrm>
            <a:prstGeom prst="line">
              <a:avLst/>
            </a:prstGeom>
            <a:ln w="1651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5" name="直線コネクタ 184"/>
            <p:cNvCxnSpPr>
              <a:stCxn id="207" idx="0"/>
              <a:endCxn id="206" idx="4"/>
            </p:cNvCxnSpPr>
            <p:nvPr/>
          </p:nvCxnSpPr>
          <p:spPr>
            <a:xfrm>
              <a:off x="788699" y="3057156"/>
              <a:ext cx="237155" cy="3400"/>
            </a:xfrm>
            <a:prstGeom prst="line">
              <a:avLst/>
            </a:prstGeom>
            <a:ln w="1651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7" name="直線コネクタ 186"/>
            <p:cNvCxnSpPr>
              <a:stCxn id="205" idx="4"/>
              <a:endCxn id="207" idx="0"/>
            </p:cNvCxnSpPr>
            <p:nvPr/>
          </p:nvCxnSpPr>
          <p:spPr>
            <a:xfrm flipV="1">
              <a:off x="677870" y="3057156"/>
              <a:ext cx="110830" cy="202847"/>
            </a:xfrm>
            <a:prstGeom prst="line">
              <a:avLst/>
            </a:prstGeom>
            <a:ln w="1651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9" name="テキスト ボックス 268"/>
          <p:cNvSpPr txBox="1"/>
          <p:nvPr/>
        </p:nvSpPr>
        <p:spPr>
          <a:xfrm>
            <a:off x="1069924" y="831488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005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270" name="直線コネクタ 269"/>
          <p:cNvCxnSpPr/>
          <p:nvPr/>
        </p:nvCxnSpPr>
        <p:spPr>
          <a:xfrm flipH="1">
            <a:off x="987072" y="1627218"/>
            <a:ext cx="165704" cy="47137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テキスト ボックス 270"/>
          <p:cNvSpPr txBox="1"/>
          <p:nvPr/>
        </p:nvSpPr>
        <p:spPr>
          <a:xfrm>
            <a:off x="802101" y="2098596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004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272" name="直線コネクタ 271"/>
          <p:cNvCxnSpPr/>
          <p:nvPr/>
        </p:nvCxnSpPr>
        <p:spPr>
          <a:xfrm flipV="1">
            <a:off x="1232782" y="1016096"/>
            <a:ext cx="0" cy="45965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テキスト ボックス 272"/>
          <p:cNvSpPr txBox="1"/>
          <p:nvPr/>
        </p:nvSpPr>
        <p:spPr>
          <a:xfrm>
            <a:off x="1474805" y="922190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006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152" name="直線コネクタ 151"/>
          <p:cNvCxnSpPr/>
          <p:nvPr/>
        </p:nvCxnSpPr>
        <p:spPr>
          <a:xfrm flipH="1">
            <a:off x="1272787" y="1666981"/>
            <a:ext cx="34167" cy="4193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直線コネクタ 275"/>
          <p:cNvCxnSpPr/>
          <p:nvPr/>
        </p:nvCxnSpPr>
        <p:spPr>
          <a:xfrm>
            <a:off x="748097" y="996964"/>
            <a:ext cx="50901" cy="7414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 flipH="1" flipV="1">
            <a:off x="2083334" y="1897323"/>
            <a:ext cx="127994" cy="2160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107504" y="2654365"/>
            <a:ext cx="24193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>
            <a:off x="107504" y="3356992"/>
            <a:ext cx="24193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コネクタ 130"/>
          <p:cNvCxnSpPr/>
          <p:nvPr/>
        </p:nvCxnSpPr>
        <p:spPr>
          <a:xfrm flipH="1">
            <a:off x="349443" y="3366587"/>
            <a:ext cx="1517" cy="21887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テキスト ボックス 136"/>
          <p:cNvSpPr txBox="1"/>
          <p:nvPr/>
        </p:nvSpPr>
        <p:spPr>
          <a:xfrm>
            <a:off x="9208" y="2871224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図書館通路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1408478" y="3172804"/>
            <a:ext cx="289852" cy="21660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385675" y="3185261"/>
            <a:ext cx="3839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001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104" name="直線コネクタ 103"/>
          <p:cNvCxnSpPr/>
          <p:nvPr/>
        </p:nvCxnSpPr>
        <p:spPr>
          <a:xfrm flipV="1">
            <a:off x="1545909" y="2974877"/>
            <a:ext cx="0" cy="26778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テキスト ボックス 105"/>
          <p:cNvSpPr txBox="1"/>
          <p:nvPr/>
        </p:nvSpPr>
        <p:spPr>
          <a:xfrm>
            <a:off x="1187116" y="2863234"/>
            <a:ext cx="7237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印刷専用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PC</a:t>
            </a:r>
          </a:p>
        </p:txBody>
      </p:sp>
    </p:spTree>
    <p:extLst>
      <p:ext uri="{BB962C8B-B14F-4D97-AF65-F5344CB8AC3E}">
        <p14:creationId xmlns:p14="http://schemas.microsoft.com/office/powerpoint/2010/main" val="377441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lumMod val="20000"/>
            <a:lumOff val="80000"/>
            <a:alpha val="50000"/>
          </a:schemeClr>
        </a:solidFill>
      </a:spPr>
      <a:bodyPr rtlCol="0" anchor="ctr"/>
      <a:lstStyle>
        <a:defPPr algn="ctr">
          <a:defRPr kumimoji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411</Words>
  <Application>Microsoft Office PowerPoint</Application>
  <PresentationFormat>画面に合わせる (4:3)</PresentationFormat>
  <Paragraphs>447</Paragraphs>
  <Slides>7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beit</dc:creator>
  <cp:lastModifiedBy>takeuchi</cp:lastModifiedBy>
  <cp:revision>112</cp:revision>
  <dcterms:created xsi:type="dcterms:W3CDTF">2009-04-24T08:22:28Z</dcterms:created>
  <dcterms:modified xsi:type="dcterms:W3CDTF">2018-12-21T00:11:00Z</dcterms:modified>
</cp:coreProperties>
</file>