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9" r:id="rId5"/>
    <p:sldId id="258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>
        <p:scale>
          <a:sx n="100" d="100"/>
          <a:sy n="100" d="100"/>
        </p:scale>
        <p:origin x="-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37431-58CD-456A-AD1E-954EF050EC42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21684-57B4-4B51-B93F-09BE7107E86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072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73E1B-C645-4B9F-AF13-7AD399C2D8A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21684-57B4-4B51-B93F-09BE7107E86A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B0D84-EA1F-4F7A-8457-09226FAD8927}" type="datetimeFigureOut">
              <a:rPr kumimoji="1" lang="ja-JP" altLang="en-US" smtClean="0"/>
              <a:pPr/>
              <a:t>2012/4/4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59E9D-C233-410D-B846-CD2134F240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0003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37" name="正方形/長方形 136"/>
          <p:cNvSpPr/>
          <p:nvPr/>
        </p:nvSpPr>
        <p:spPr>
          <a:xfrm>
            <a:off x="3357554" y="114298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239</a:t>
            </a:r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教卓機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sp>
        <p:nvSpPr>
          <p:cNvPr id="138" name="正方形/長方形 137"/>
          <p:cNvSpPr/>
          <p:nvPr/>
        </p:nvSpPr>
        <p:spPr>
          <a:xfrm>
            <a:off x="6143636" y="92867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/>
              <a:t>プリンタ</a:t>
            </a:r>
            <a:r>
              <a:rPr lang="en-US" altLang="ja-JP" sz="900" dirty="0" smtClean="0"/>
              <a:t>A</a:t>
            </a:r>
            <a:endParaRPr kumimoji="1" lang="ja-JP" altLang="en-US" sz="900" dirty="0"/>
          </a:p>
        </p:txBody>
      </p:sp>
      <p:sp>
        <p:nvSpPr>
          <p:cNvPr id="139" name="正方形/長方形 138"/>
          <p:cNvSpPr/>
          <p:nvPr/>
        </p:nvSpPr>
        <p:spPr>
          <a:xfrm>
            <a:off x="6858016" y="928670"/>
            <a:ext cx="71438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/>
              <a:t>プリンタ</a:t>
            </a:r>
            <a:r>
              <a:rPr lang="en-US" altLang="ja-JP" sz="900" dirty="0" smtClean="0"/>
              <a:t>B</a:t>
            </a:r>
            <a:endParaRPr kumimoji="1" lang="ja-JP" altLang="en-US" sz="900" dirty="0"/>
          </a:p>
        </p:txBody>
      </p:sp>
      <p:cxnSp>
        <p:nvCxnSpPr>
          <p:cNvPr id="149" name="直線コネクタ 148"/>
          <p:cNvCxnSpPr/>
          <p:nvPr/>
        </p:nvCxnSpPr>
        <p:spPr>
          <a:xfrm rot="5400000">
            <a:off x="-2428924" y="3500438"/>
            <a:ext cx="51435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コネクタ 150"/>
          <p:cNvCxnSpPr/>
          <p:nvPr/>
        </p:nvCxnSpPr>
        <p:spPr>
          <a:xfrm>
            <a:off x="142844" y="928670"/>
            <a:ext cx="88583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/>
          <p:nvPr/>
        </p:nvCxnSpPr>
        <p:spPr>
          <a:xfrm rot="5400000">
            <a:off x="6965967" y="2964653"/>
            <a:ext cx="407117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142844" y="6072206"/>
            <a:ext cx="88583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テキスト ボックス 159"/>
          <p:cNvSpPr txBox="1"/>
          <p:nvPr/>
        </p:nvSpPr>
        <p:spPr>
          <a:xfrm>
            <a:off x="8743891" y="5214950"/>
            <a:ext cx="400110" cy="9286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400" b="1" dirty="0" smtClean="0"/>
              <a:t>出入口</a:t>
            </a:r>
            <a:endParaRPr kumimoji="1" lang="ja-JP" altLang="en-US" sz="1400" b="1" dirty="0"/>
          </a:p>
        </p:txBody>
      </p:sp>
      <p:sp>
        <p:nvSpPr>
          <p:cNvPr id="161" name="正方形/長方形 16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第１教育端末室</a:t>
            </a:r>
            <a:endParaRPr kumimoji="1" lang="en-US" altLang="ja-JP" dirty="0" smtClean="0"/>
          </a:p>
        </p:txBody>
      </p:sp>
      <p:sp>
        <p:nvSpPr>
          <p:cNvPr id="162" name="正方形/長方形 161"/>
          <p:cNvSpPr/>
          <p:nvPr/>
        </p:nvSpPr>
        <p:spPr>
          <a:xfrm>
            <a:off x="121441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3" name="正方形/長方形 162"/>
          <p:cNvSpPr/>
          <p:nvPr/>
        </p:nvSpPr>
        <p:spPr>
          <a:xfrm>
            <a:off x="192879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264317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335755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6" name="正方形/長方形 165"/>
          <p:cNvSpPr/>
          <p:nvPr/>
        </p:nvSpPr>
        <p:spPr>
          <a:xfrm>
            <a:off x="4071934" y="178592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7" name="正方形/長方形 166"/>
          <p:cNvSpPr/>
          <p:nvPr/>
        </p:nvSpPr>
        <p:spPr>
          <a:xfrm>
            <a:off x="5429256" y="178592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8" name="正方形/長方形 167"/>
          <p:cNvSpPr/>
          <p:nvPr/>
        </p:nvSpPr>
        <p:spPr>
          <a:xfrm>
            <a:off x="6143636" y="178592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9" name="正方形/長方形 168"/>
          <p:cNvSpPr/>
          <p:nvPr/>
        </p:nvSpPr>
        <p:spPr>
          <a:xfrm>
            <a:off x="6858016" y="178592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0" name="正方形/長方形 169"/>
          <p:cNvSpPr/>
          <p:nvPr/>
        </p:nvSpPr>
        <p:spPr>
          <a:xfrm>
            <a:off x="7572396" y="178592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1" name="正方形/長方形 170"/>
          <p:cNvSpPr/>
          <p:nvPr/>
        </p:nvSpPr>
        <p:spPr>
          <a:xfrm>
            <a:off x="8286776" y="178592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3" name="正方形/長方形 172"/>
          <p:cNvSpPr/>
          <p:nvPr/>
        </p:nvSpPr>
        <p:spPr>
          <a:xfrm>
            <a:off x="50003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4" name="正方形/長方形 173"/>
          <p:cNvSpPr/>
          <p:nvPr/>
        </p:nvSpPr>
        <p:spPr>
          <a:xfrm>
            <a:off x="121441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192879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6" name="正方形/長方形 175"/>
          <p:cNvSpPr/>
          <p:nvPr/>
        </p:nvSpPr>
        <p:spPr>
          <a:xfrm>
            <a:off x="264317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7" name="正方形/長方形 176"/>
          <p:cNvSpPr/>
          <p:nvPr/>
        </p:nvSpPr>
        <p:spPr>
          <a:xfrm>
            <a:off x="335755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8" name="正方形/長方形 177"/>
          <p:cNvSpPr/>
          <p:nvPr/>
        </p:nvSpPr>
        <p:spPr>
          <a:xfrm>
            <a:off x="4071934" y="2428868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9" name="正方形/長方形 178"/>
          <p:cNvSpPr/>
          <p:nvPr/>
        </p:nvSpPr>
        <p:spPr>
          <a:xfrm>
            <a:off x="5429256" y="242886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0" name="正方形/長方形 179"/>
          <p:cNvSpPr/>
          <p:nvPr/>
        </p:nvSpPr>
        <p:spPr>
          <a:xfrm>
            <a:off x="6143636" y="242886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1" name="正方形/長方形 180"/>
          <p:cNvSpPr/>
          <p:nvPr/>
        </p:nvSpPr>
        <p:spPr>
          <a:xfrm>
            <a:off x="6858016" y="242886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2" name="正方形/長方形 181"/>
          <p:cNvSpPr/>
          <p:nvPr/>
        </p:nvSpPr>
        <p:spPr>
          <a:xfrm>
            <a:off x="7572396" y="242886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3" name="正方形/長方形 182"/>
          <p:cNvSpPr/>
          <p:nvPr/>
        </p:nvSpPr>
        <p:spPr>
          <a:xfrm>
            <a:off x="8286776" y="242886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4" name="正方形/長方形 183"/>
          <p:cNvSpPr/>
          <p:nvPr/>
        </p:nvSpPr>
        <p:spPr>
          <a:xfrm>
            <a:off x="50003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5" name="正方形/長方形 184"/>
          <p:cNvSpPr/>
          <p:nvPr/>
        </p:nvSpPr>
        <p:spPr>
          <a:xfrm>
            <a:off x="121441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6" name="正方形/長方形 185"/>
          <p:cNvSpPr/>
          <p:nvPr/>
        </p:nvSpPr>
        <p:spPr>
          <a:xfrm>
            <a:off x="192879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7" name="正方形/長方形 186"/>
          <p:cNvSpPr/>
          <p:nvPr/>
        </p:nvSpPr>
        <p:spPr>
          <a:xfrm>
            <a:off x="264317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8" name="正方形/長方形 187"/>
          <p:cNvSpPr/>
          <p:nvPr/>
        </p:nvSpPr>
        <p:spPr>
          <a:xfrm>
            <a:off x="335755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9" name="正方形/長方形 188"/>
          <p:cNvSpPr/>
          <p:nvPr/>
        </p:nvSpPr>
        <p:spPr>
          <a:xfrm>
            <a:off x="4071934" y="3071810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0" name="正方形/長方形 189"/>
          <p:cNvSpPr/>
          <p:nvPr/>
        </p:nvSpPr>
        <p:spPr>
          <a:xfrm>
            <a:off x="5429256" y="30718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1" name="正方形/長方形 190"/>
          <p:cNvSpPr/>
          <p:nvPr/>
        </p:nvSpPr>
        <p:spPr>
          <a:xfrm>
            <a:off x="6143636" y="30718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2" name="正方形/長方形 191"/>
          <p:cNvSpPr/>
          <p:nvPr/>
        </p:nvSpPr>
        <p:spPr>
          <a:xfrm>
            <a:off x="6858016" y="30718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3" name="正方形/長方形 192"/>
          <p:cNvSpPr/>
          <p:nvPr/>
        </p:nvSpPr>
        <p:spPr>
          <a:xfrm>
            <a:off x="7572396" y="30718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5" name="正方形/長方形 194"/>
          <p:cNvSpPr/>
          <p:nvPr/>
        </p:nvSpPr>
        <p:spPr>
          <a:xfrm>
            <a:off x="50003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6" name="正方形/長方形 195"/>
          <p:cNvSpPr/>
          <p:nvPr/>
        </p:nvSpPr>
        <p:spPr>
          <a:xfrm>
            <a:off x="121441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7" name="正方形/長方形 196"/>
          <p:cNvSpPr/>
          <p:nvPr/>
        </p:nvSpPr>
        <p:spPr>
          <a:xfrm>
            <a:off x="192879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8" name="正方形/長方形 197"/>
          <p:cNvSpPr/>
          <p:nvPr/>
        </p:nvSpPr>
        <p:spPr>
          <a:xfrm>
            <a:off x="264317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9" name="正方形/長方形 198"/>
          <p:cNvSpPr/>
          <p:nvPr/>
        </p:nvSpPr>
        <p:spPr>
          <a:xfrm>
            <a:off x="335755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0" name="正方形/長方形 199"/>
          <p:cNvSpPr/>
          <p:nvPr/>
        </p:nvSpPr>
        <p:spPr>
          <a:xfrm>
            <a:off x="4071934" y="3714752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1" name="正方形/長方形 200"/>
          <p:cNvSpPr/>
          <p:nvPr/>
        </p:nvSpPr>
        <p:spPr>
          <a:xfrm>
            <a:off x="5429256" y="371475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2" name="正方形/長方形 201"/>
          <p:cNvSpPr/>
          <p:nvPr/>
        </p:nvSpPr>
        <p:spPr>
          <a:xfrm>
            <a:off x="6143636" y="371475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3" name="正方形/長方形 202"/>
          <p:cNvSpPr/>
          <p:nvPr/>
        </p:nvSpPr>
        <p:spPr>
          <a:xfrm>
            <a:off x="6858016" y="371475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4" name="正方形/長方形 203"/>
          <p:cNvSpPr/>
          <p:nvPr/>
        </p:nvSpPr>
        <p:spPr>
          <a:xfrm>
            <a:off x="7572396" y="371475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5" name="正方形/長方形 204"/>
          <p:cNvSpPr/>
          <p:nvPr/>
        </p:nvSpPr>
        <p:spPr>
          <a:xfrm>
            <a:off x="8286776" y="371475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6" name="正方形/長方形 205"/>
          <p:cNvSpPr/>
          <p:nvPr/>
        </p:nvSpPr>
        <p:spPr>
          <a:xfrm>
            <a:off x="50003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7" name="正方形/長方形 206"/>
          <p:cNvSpPr/>
          <p:nvPr/>
        </p:nvSpPr>
        <p:spPr>
          <a:xfrm>
            <a:off x="121441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8" name="正方形/長方形 207"/>
          <p:cNvSpPr/>
          <p:nvPr/>
        </p:nvSpPr>
        <p:spPr>
          <a:xfrm>
            <a:off x="192879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9" name="正方形/長方形 208"/>
          <p:cNvSpPr/>
          <p:nvPr/>
        </p:nvSpPr>
        <p:spPr>
          <a:xfrm>
            <a:off x="264317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0" name="正方形/長方形 209"/>
          <p:cNvSpPr/>
          <p:nvPr/>
        </p:nvSpPr>
        <p:spPr>
          <a:xfrm>
            <a:off x="335755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1" name="正方形/長方形 210"/>
          <p:cNvSpPr/>
          <p:nvPr/>
        </p:nvSpPr>
        <p:spPr>
          <a:xfrm>
            <a:off x="4071934" y="4357694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2" name="正方形/長方形 211"/>
          <p:cNvSpPr/>
          <p:nvPr/>
        </p:nvSpPr>
        <p:spPr>
          <a:xfrm>
            <a:off x="5429256" y="435769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smtClean="0"/>
              <a:t>050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3" name="正方形/長方形 212"/>
          <p:cNvSpPr/>
          <p:nvPr/>
        </p:nvSpPr>
        <p:spPr>
          <a:xfrm>
            <a:off x="6143636" y="435769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4" name="正方形/長方形 213"/>
          <p:cNvSpPr/>
          <p:nvPr/>
        </p:nvSpPr>
        <p:spPr>
          <a:xfrm>
            <a:off x="6858016" y="435769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5" name="正方形/長方形 214"/>
          <p:cNvSpPr/>
          <p:nvPr/>
        </p:nvSpPr>
        <p:spPr>
          <a:xfrm>
            <a:off x="7572396" y="435769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6" name="正方形/長方形 215"/>
          <p:cNvSpPr/>
          <p:nvPr/>
        </p:nvSpPr>
        <p:spPr>
          <a:xfrm>
            <a:off x="8286776" y="435769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7" name="正方形/長方形 216"/>
          <p:cNvSpPr/>
          <p:nvPr/>
        </p:nvSpPr>
        <p:spPr>
          <a:xfrm>
            <a:off x="50003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8" name="正方形/長方形 217"/>
          <p:cNvSpPr/>
          <p:nvPr/>
        </p:nvSpPr>
        <p:spPr>
          <a:xfrm>
            <a:off x="121441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19" name="正方形/長方形 218"/>
          <p:cNvSpPr/>
          <p:nvPr/>
        </p:nvSpPr>
        <p:spPr>
          <a:xfrm>
            <a:off x="192879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20" name="正方形/長方形 219"/>
          <p:cNvSpPr/>
          <p:nvPr/>
        </p:nvSpPr>
        <p:spPr>
          <a:xfrm>
            <a:off x="264317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21" name="正方形/長方形 220"/>
          <p:cNvSpPr/>
          <p:nvPr/>
        </p:nvSpPr>
        <p:spPr>
          <a:xfrm>
            <a:off x="335755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22" name="正方形/長方形 221"/>
          <p:cNvSpPr/>
          <p:nvPr/>
        </p:nvSpPr>
        <p:spPr>
          <a:xfrm>
            <a:off x="4071934" y="5000636"/>
            <a:ext cx="714380" cy="4286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060</a:t>
            </a:r>
          </a:p>
          <a:p>
            <a:pPr algn="ctr"/>
            <a:endParaRPr kumimoji="1" lang="ja-JP" alt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38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001</a:t>
            </a:r>
          </a:p>
          <a:p>
            <a:pPr algn="ctr"/>
            <a:endParaRPr kumimoji="1" lang="en-US" altLang="ja-JP" sz="800" dirty="0" smtClean="0"/>
          </a:p>
        </p:txBody>
      </p:sp>
      <p:sp>
        <p:nvSpPr>
          <p:cNvPr id="137" name="正方形/長方形 136"/>
          <p:cNvSpPr/>
          <p:nvPr/>
        </p:nvSpPr>
        <p:spPr>
          <a:xfrm>
            <a:off x="7286644" y="92867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239</a:t>
            </a:r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教卓機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cxnSp>
        <p:nvCxnSpPr>
          <p:cNvPr id="149" name="直線コネクタ 148"/>
          <p:cNvCxnSpPr/>
          <p:nvPr/>
        </p:nvCxnSpPr>
        <p:spPr>
          <a:xfrm rot="5400000">
            <a:off x="-963651" y="2963859"/>
            <a:ext cx="40719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コネクタ 150"/>
          <p:cNvCxnSpPr/>
          <p:nvPr/>
        </p:nvCxnSpPr>
        <p:spPr>
          <a:xfrm>
            <a:off x="1071538" y="928670"/>
            <a:ext cx="69294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/>
          <p:nvPr/>
        </p:nvCxnSpPr>
        <p:spPr>
          <a:xfrm rot="5400000">
            <a:off x="6465504" y="2464190"/>
            <a:ext cx="307183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1071538" y="5000636"/>
            <a:ext cx="692948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テキスト ボックス 159"/>
          <p:cNvSpPr txBox="1"/>
          <p:nvPr/>
        </p:nvSpPr>
        <p:spPr>
          <a:xfrm>
            <a:off x="7786711" y="4214818"/>
            <a:ext cx="400110" cy="714380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400" b="1" dirty="0" smtClean="0"/>
              <a:t>出入口</a:t>
            </a:r>
            <a:endParaRPr kumimoji="1" lang="ja-JP" altLang="en-US" sz="1400" b="1" dirty="0"/>
          </a:p>
        </p:txBody>
      </p:sp>
      <p:sp>
        <p:nvSpPr>
          <p:cNvPr id="161" name="正方形/長方形 16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第</a:t>
            </a:r>
            <a:r>
              <a:rPr lang="ja-JP" altLang="en-US" dirty="0" smtClean="0"/>
              <a:t>２</a:t>
            </a:r>
            <a:r>
              <a:rPr kumimoji="1" lang="ja-JP" altLang="en-US" dirty="0" smtClean="0"/>
              <a:t>教育端末室</a:t>
            </a:r>
            <a:endParaRPr kumimoji="1" lang="en-US" altLang="ja-JP" dirty="0" smtClean="0"/>
          </a:p>
        </p:txBody>
      </p:sp>
      <p:sp>
        <p:nvSpPr>
          <p:cNvPr id="162" name="正方形/長方形 161"/>
          <p:cNvSpPr/>
          <p:nvPr/>
        </p:nvSpPr>
        <p:spPr>
          <a:xfrm>
            <a:off x="1785918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3" name="正方形/長方形 162"/>
          <p:cNvSpPr/>
          <p:nvPr/>
        </p:nvSpPr>
        <p:spPr>
          <a:xfrm>
            <a:off x="2500298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3214678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3929058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6" name="正方形/長方形 165"/>
          <p:cNvSpPr/>
          <p:nvPr/>
        </p:nvSpPr>
        <p:spPr>
          <a:xfrm>
            <a:off x="5143504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7" name="正方形/長方形 166"/>
          <p:cNvSpPr/>
          <p:nvPr/>
        </p:nvSpPr>
        <p:spPr>
          <a:xfrm>
            <a:off x="5857884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8" name="正方形/長方形 167"/>
          <p:cNvSpPr/>
          <p:nvPr/>
        </p:nvSpPr>
        <p:spPr>
          <a:xfrm>
            <a:off x="6572264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9" name="正方形/長方形 168"/>
          <p:cNvSpPr/>
          <p:nvPr/>
        </p:nvSpPr>
        <p:spPr>
          <a:xfrm>
            <a:off x="7286644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0" name="正方形/長方形 169"/>
          <p:cNvSpPr/>
          <p:nvPr/>
        </p:nvSpPr>
        <p:spPr>
          <a:xfrm>
            <a:off x="107153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1" name="正方形/長方形 170"/>
          <p:cNvSpPr/>
          <p:nvPr/>
        </p:nvSpPr>
        <p:spPr>
          <a:xfrm>
            <a:off x="178591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3" name="正方形/長方形 172"/>
          <p:cNvSpPr/>
          <p:nvPr/>
        </p:nvSpPr>
        <p:spPr>
          <a:xfrm>
            <a:off x="250029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4" name="正方形/長方形 173"/>
          <p:cNvSpPr/>
          <p:nvPr/>
        </p:nvSpPr>
        <p:spPr>
          <a:xfrm>
            <a:off x="321467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392905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6" name="正方形/長方形 175"/>
          <p:cNvSpPr/>
          <p:nvPr/>
        </p:nvSpPr>
        <p:spPr>
          <a:xfrm>
            <a:off x="5143504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7" name="正方形/長方形 176"/>
          <p:cNvSpPr/>
          <p:nvPr/>
        </p:nvSpPr>
        <p:spPr>
          <a:xfrm>
            <a:off x="5857884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9" name="正方形/長方形 178"/>
          <p:cNvSpPr/>
          <p:nvPr/>
        </p:nvSpPr>
        <p:spPr>
          <a:xfrm>
            <a:off x="7286644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4" name="正方形/長方形 183"/>
          <p:cNvSpPr/>
          <p:nvPr/>
        </p:nvSpPr>
        <p:spPr>
          <a:xfrm>
            <a:off x="3929058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5" name="正方形/長方形 184"/>
          <p:cNvSpPr/>
          <p:nvPr/>
        </p:nvSpPr>
        <p:spPr>
          <a:xfrm>
            <a:off x="5143504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8" name="正方形/長方形 187"/>
          <p:cNvSpPr/>
          <p:nvPr/>
        </p:nvSpPr>
        <p:spPr>
          <a:xfrm>
            <a:off x="1071538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0" name="正方形/長方形 189"/>
          <p:cNvSpPr/>
          <p:nvPr/>
        </p:nvSpPr>
        <p:spPr>
          <a:xfrm>
            <a:off x="1785918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1" name="正方形/長方形 190"/>
          <p:cNvSpPr/>
          <p:nvPr/>
        </p:nvSpPr>
        <p:spPr>
          <a:xfrm>
            <a:off x="2500298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2" name="正方形/長方形 191"/>
          <p:cNvSpPr/>
          <p:nvPr/>
        </p:nvSpPr>
        <p:spPr>
          <a:xfrm>
            <a:off x="3214678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3" name="正方形/長方形 192"/>
          <p:cNvSpPr/>
          <p:nvPr/>
        </p:nvSpPr>
        <p:spPr>
          <a:xfrm>
            <a:off x="3929058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5" name="正方形/長方形 194"/>
          <p:cNvSpPr/>
          <p:nvPr/>
        </p:nvSpPr>
        <p:spPr>
          <a:xfrm>
            <a:off x="5143504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6" name="正方形/長方形 195"/>
          <p:cNvSpPr/>
          <p:nvPr/>
        </p:nvSpPr>
        <p:spPr>
          <a:xfrm>
            <a:off x="5857884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7" name="正方形/長方形 196"/>
          <p:cNvSpPr/>
          <p:nvPr/>
        </p:nvSpPr>
        <p:spPr>
          <a:xfrm>
            <a:off x="6572264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8" name="正方形/長方形 197"/>
          <p:cNvSpPr/>
          <p:nvPr/>
        </p:nvSpPr>
        <p:spPr>
          <a:xfrm>
            <a:off x="7286644" y="342900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9" name="正方形/長方形 198"/>
          <p:cNvSpPr/>
          <p:nvPr/>
        </p:nvSpPr>
        <p:spPr>
          <a:xfrm>
            <a:off x="1071538" y="407194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1" name="正方形/長方形 200"/>
          <p:cNvSpPr/>
          <p:nvPr/>
        </p:nvSpPr>
        <p:spPr>
          <a:xfrm>
            <a:off x="2500298" y="407194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2" name="正方形/長方形 201"/>
          <p:cNvSpPr/>
          <p:nvPr/>
        </p:nvSpPr>
        <p:spPr>
          <a:xfrm>
            <a:off x="3214678" y="407194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3" name="正方形/長方形 202"/>
          <p:cNvSpPr/>
          <p:nvPr/>
        </p:nvSpPr>
        <p:spPr>
          <a:xfrm>
            <a:off x="3929058" y="407194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041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04" name="正方形/長方形 203"/>
          <p:cNvSpPr/>
          <p:nvPr/>
        </p:nvSpPr>
        <p:spPr>
          <a:xfrm>
            <a:off x="1785918" y="407194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3" name="正方形/長方形 232"/>
          <p:cNvSpPr/>
          <p:nvPr/>
        </p:nvSpPr>
        <p:spPr>
          <a:xfrm>
            <a:off x="1071538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4" name="正方形/長方形 233"/>
          <p:cNvSpPr/>
          <p:nvPr/>
        </p:nvSpPr>
        <p:spPr>
          <a:xfrm>
            <a:off x="1785918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5" name="正方形/長方形 234"/>
          <p:cNvSpPr/>
          <p:nvPr/>
        </p:nvSpPr>
        <p:spPr>
          <a:xfrm>
            <a:off x="2500298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6" name="正方形/長方形 235"/>
          <p:cNvSpPr/>
          <p:nvPr/>
        </p:nvSpPr>
        <p:spPr>
          <a:xfrm>
            <a:off x="3214678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7" name="正方形/長方形 236"/>
          <p:cNvSpPr/>
          <p:nvPr/>
        </p:nvSpPr>
        <p:spPr>
          <a:xfrm>
            <a:off x="6572264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8" name="正方形/長方形 237"/>
          <p:cNvSpPr/>
          <p:nvPr/>
        </p:nvSpPr>
        <p:spPr>
          <a:xfrm>
            <a:off x="5857884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9" name="正方形/長方形 238"/>
          <p:cNvSpPr/>
          <p:nvPr/>
        </p:nvSpPr>
        <p:spPr>
          <a:xfrm>
            <a:off x="6572264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40" name="正方形/長方形 239"/>
          <p:cNvSpPr/>
          <p:nvPr/>
        </p:nvSpPr>
        <p:spPr>
          <a:xfrm>
            <a:off x="7286644" y="278605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48" name="正方形/長方形 247"/>
          <p:cNvSpPr/>
          <p:nvPr/>
        </p:nvSpPr>
        <p:spPr>
          <a:xfrm>
            <a:off x="5857884" y="457200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/>
              <a:t>プリンタ</a:t>
            </a:r>
            <a:endParaRPr kumimoji="1" lang="ja-JP" alt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85322" y="2784470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016</a:t>
            </a:r>
            <a:endParaRPr kumimoji="1" lang="ja-JP" altLang="en-US" sz="800" dirty="0"/>
          </a:p>
        </p:txBody>
      </p:sp>
      <p:sp>
        <p:nvSpPr>
          <p:cNvPr id="4" name="正方形/長方形 3"/>
          <p:cNvSpPr/>
          <p:nvPr/>
        </p:nvSpPr>
        <p:spPr>
          <a:xfrm>
            <a:off x="3856826" y="2784470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011</a:t>
            </a:r>
            <a:endParaRPr kumimoji="1" lang="ja-JP" altLang="en-US" sz="800" dirty="0"/>
          </a:p>
        </p:txBody>
      </p:sp>
      <p:sp>
        <p:nvSpPr>
          <p:cNvPr id="5" name="正方形/長方形 4"/>
          <p:cNvSpPr/>
          <p:nvPr/>
        </p:nvSpPr>
        <p:spPr>
          <a:xfrm>
            <a:off x="3285322" y="3213098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017</a:t>
            </a:r>
            <a:endParaRPr kumimoji="1" lang="ja-JP" altLang="en-US" sz="800" dirty="0"/>
          </a:p>
        </p:txBody>
      </p:sp>
      <p:sp>
        <p:nvSpPr>
          <p:cNvPr id="6" name="正方形/長方形 5"/>
          <p:cNvSpPr/>
          <p:nvPr/>
        </p:nvSpPr>
        <p:spPr>
          <a:xfrm>
            <a:off x="3856826" y="3213098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012</a:t>
            </a:r>
            <a:endParaRPr kumimoji="1" lang="ja-JP" altLang="en-US" sz="800" dirty="0"/>
          </a:p>
        </p:txBody>
      </p:sp>
      <p:sp>
        <p:nvSpPr>
          <p:cNvPr id="7" name="正方形/長方形 6"/>
          <p:cNvSpPr/>
          <p:nvPr/>
        </p:nvSpPr>
        <p:spPr>
          <a:xfrm>
            <a:off x="3285322" y="3641726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018</a:t>
            </a:r>
            <a:endParaRPr kumimoji="1" lang="ja-JP" altLang="en-US" sz="800" dirty="0"/>
          </a:p>
        </p:txBody>
      </p:sp>
      <p:sp>
        <p:nvSpPr>
          <p:cNvPr id="8" name="正方形/長方形 7"/>
          <p:cNvSpPr/>
          <p:nvPr/>
        </p:nvSpPr>
        <p:spPr>
          <a:xfrm>
            <a:off x="3856826" y="3641726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013</a:t>
            </a:r>
            <a:endParaRPr kumimoji="1" lang="ja-JP" altLang="en-US" sz="800" dirty="0"/>
          </a:p>
        </p:txBody>
      </p:sp>
      <p:sp>
        <p:nvSpPr>
          <p:cNvPr id="9" name="正方形/長方形 8"/>
          <p:cNvSpPr/>
          <p:nvPr/>
        </p:nvSpPr>
        <p:spPr>
          <a:xfrm>
            <a:off x="3285322" y="4070354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019</a:t>
            </a:r>
            <a:endParaRPr kumimoji="1" lang="ja-JP" altLang="en-US" sz="800" dirty="0"/>
          </a:p>
        </p:txBody>
      </p:sp>
      <p:sp>
        <p:nvSpPr>
          <p:cNvPr id="10" name="正方形/長方形 9"/>
          <p:cNvSpPr/>
          <p:nvPr/>
        </p:nvSpPr>
        <p:spPr>
          <a:xfrm>
            <a:off x="3856826" y="4070354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014</a:t>
            </a:r>
            <a:endParaRPr kumimoji="1" lang="ja-JP" altLang="en-US" sz="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3285322" y="4498982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020</a:t>
            </a:r>
            <a:endParaRPr kumimoji="1" lang="ja-JP" altLang="en-US" sz="800" dirty="0"/>
          </a:p>
        </p:txBody>
      </p:sp>
      <p:sp>
        <p:nvSpPr>
          <p:cNvPr id="12" name="正方形/長方形 11"/>
          <p:cNvSpPr/>
          <p:nvPr/>
        </p:nvSpPr>
        <p:spPr>
          <a:xfrm>
            <a:off x="3856826" y="4498982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015</a:t>
            </a:r>
            <a:endParaRPr kumimoji="1" lang="ja-JP" altLang="en-US" sz="800" dirty="0"/>
          </a:p>
        </p:txBody>
      </p:sp>
      <p:sp>
        <p:nvSpPr>
          <p:cNvPr id="13" name="正方形/長方形 12"/>
          <p:cNvSpPr/>
          <p:nvPr/>
        </p:nvSpPr>
        <p:spPr>
          <a:xfrm>
            <a:off x="5285586" y="2784470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006</a:t>
            </a:r>
            <a:endParaRPr kumimoji="1" lang="ja-JP" altLang="en-US" sz="800" dirty="0"/>
          </a:p>
        </p:txBody>
      </p:sp>
      <p:sp>
        <p:nvSpPr>
          <p:cNvPr id="14" name="正方形/長方形 13"/>
          <p:cNvSpPr/>
          <p:nvPr/>
        </p:nvSpPr>
        <p:spPr>
          <a:xfrm>
            <a:off x="5857090" y="2784470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001</a:t>
            </a:r>
            <a:endParaRPr kumimoji="1" lang="ja-JP" altLang="en-US" sz="800" dirty="0"/>
          </a:p>
        </p:txBody>
      </p:sp>
      <p:sp>
        <p:nvSpPr>
          <p:cNvPr id="15" name="正方形/長方形 14"/>
          <p:cNvSpPr/>
          <p:nvPr/>
        </p:nvSpPr>
        <p:spPr>
          <a:xfrm>
            <a:off x="5285586" y="3213098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007</a:t>
            </a:r>
            <a:endParaRPr kumimoji="1" lang="ja-JP" altLang="en-US" sz="800" dirty="0"/>
          </a:p>
        </p:txBody>
      </p:sp>
      <p:sp>
        <p:nvSpPr>
          <p:cNvPr id="16" name="正方形/長方形 15"/>
          <p:cNvSpPr/>
          <p:nvPr/>
        </p:nvSpPr>
        <p:spPr>
          <a:xfrm>
            <a:off x="5857090" y="3213098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002</a:t>
            </a:r>
            <a:endParaRPr kumimoji="1" lang="ja-JP" altLang="en-US" sz="800" dirty="0"/>
          </a:p>
        </p:txBody>
      </p:sp>
      <p:sp>
        <p:nvSpPr>
          <p:cNvPr id="17" name="正方形/長方形 16"/>
          <p:cNvSpPr/>
          <p:nvPr/>
        </p:nvSpPr>
        <p:spPr>
          <a:xfrm>
            <a:off x="5285586" y="3641726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008</a:t>
            </a:r>
            <a:endParaRPr kumimoji="1" lang="ja-JP" altLang="en-US" sz="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5857090" y="3641726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003</a:t>
            </a:r>
            <a:endParaRPr kumimoji="1" lang="ja-JP" altLang="en-US" sz="8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285586" y="4070354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009</a:t>
            </a:r>
            <a:endParaRPr kumimoji="1" lang="ja-JP" altLang="en-US" sz="800" dirty="0"/>
          </a:p>
        </p:txBody>
      </p:sp>
      <p:sp>
        <p:nvSpPr>
          <p:cNvPr id="20" name="正方形/長方形 19"/>
          <p:cNvSpPr/>
          <p:nvPr/>
        </p:nvSpPr>
        <p:spPr>
          <a:xfrm>
            <a:off x="5857090" y="4070354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004</a:t>
            </a:r>
            <a:endParaRPr kumimoji="1" lang="ja-JP" altLang="en-US" sz="800" dirty="0"/>
          </a:p>
        </p:txBody>
      </p:sp>
      <p:sp>
        <p:nvSpPr>
          <p:cNvPr id="21" name="正方形/長方形 20"/>
          <p:cNvSpPr/>
          <p:nvPr/>
        </p:nvSpPr>
        <p:spPr>
          <a:xfrm>
            <a:off x="5285586" y="4498982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010</a:t>
            </a:r>
            <a:endParaRPr kumimoji="1" lang="ja-JP" altLang="en-US" sz="800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090" y="4498982"/>
            <a:ext cx="571504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005</a:t>
            </a:r>
            <a:endParaRPr kumimoji="1" lang="ja-JP" altLang="en-US" sz="800" dirty="0"/>
          </a:p>
        </p:txBody>
      </p:sp>
      <p:sp>
        <p:nvSpPr>
          <p:cNvPr id="23" name="正方形/長方形 22"/>
          <p:cNvSpPr/>
          <p:nvPr/>
        </p:nvSpPr>
        <p:spPr>
          <a:xfrm>
            <a:off x="5428462" y="2212966"/>
            <a:ext cx="928694" cy="571504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239</a:t>
            </a:r>
          </a:p>
          <a:p>
            <a:pPr algn="ctr"/>
            <a:r>
              <a:rPr lang="ja-JP" altLang="en-US" sz="1050" dirty="0" smtClean="0"/>
              <a:t>（教卓機）</a:t>
            </a:r>
            <a:endParaRPr kumimoji="1" lang="ja-JP" altLang="en-US" sz="1050" dirty="0"/>
          </a:p>
        </p:txBody>
      </p:sp>
      <p:sp>
        <p:nvSpPr>
          <p:cNvPr id="25" name="正方形/長方形 24"/>
          <p:cNvSpPr/>
          <p:nvPr/>
        </p:nvSpPr>
        <p:spPr>
          <a:xfrm>
            <a:off x="2070876" y="2141528"/>
            <a:ext cx="928694" cy="571504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/>
              <a:t>プリンタ</a:t>
            </a:r>
            <a:endParaRPr kumimoji="1" lang="ja-JP" altLang="en-US" sz="1050" dirty="0"/>
          </a:p>
        </p:txBody>
      </p:sp>
      <p:cxnSp>
        <p:nvCxnSpPr>
          <p:cNvPr id="28" name="直線コネクタ 27"/>
          <p:cNvCxnSpPr/>
          <p:nvPr/>
        </p:nvCxnSpPr>
        <p:spPr>
          <a:xfrm rot="5400000">
            <a:off x="178563" y="3463131"/>
            <a:ext cx="37854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2070876" y="5356238"/>
            <a:ext cx="492922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 flipH="1" flipV="1">
            <a:off x="5106991" y="3463131"/>
            <a:ext cx="37862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rot="10800000">
            <a:off x="3428198" y="1568435"/>
            <a:ext cx="35719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2070876" y="1570024"/>
            <a:ext cx="64294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428860" y="1571612"/>
            <a:ext cx="1357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出入口</a:t>
            </a:r>
            <a:endParaRPr kumimoji="1" lang="ja-JP" altLang="en-US" sz="1600" dirty="0"/>
          </a:p>
        </p:txBody>
      </p:sp>
      <p:sp>
        <p:nvSpPr>
          <p:cNvPr id="31" name="正方形/長方形 3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第</a:t>
            </a:r>
            <a:r>
              <a:rPr lang="ja-JP" altLang="en-US" dirty="0" smtClean="0"/>
              <a:t>３</a:t>
            </a:r>
            <a:r>
              <a:rPr kumimoji="1" lang="ja-JP" altLang="en-US" dirty="0" smtClean="0"/>
              <a:t>教育端末室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正方形/長方形 179"/>
          <p:cNvSpPr/>
          <p:nvPr/>
        </p:nvSpPr>
        <p:spPr>
          <a:xfrm>
            <a:off x="4572000" y="214290"/>
            <a:ext cx="4214842" cy="6572272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　　　　　　　第</a:t>
            </a:r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r>
              <a:rPr kumimoji="1" lang="ja-JP" altLang="en-US" dirty="0" smtClean="0">
                <a:solidFill>
                  <a:schemeClr val="tx1"/>
                </a:solidFill>
              </a:rPr>
              <a:t>教室</a:t>
            </a:r>
            <a:r>
              <a:rPr kumimoji="1" lang="en-US" altLang="ja-JP" dirty="0" smtClean="0">
                <a:solidFill>
                  <a:schemeClr val="tx1"/>
                </a:solidFill>
              </a:rPr>
              <a:t>A</a:t>
            </a: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357158" y="214290"/>
            <a:ext cx="4214842" cy="6572272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　　　　第</a:t>
            </a:r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r>
              <a:rPr kumimoji="1" lang="ja-JP" altLang="en-US" dirty="0" smtClean="0">
                <a:solidFill>
                  <a:schemeClr val="tx1"/>
                </a:solidFill>
              </a:rPr>
              <a:t>教室</a:t>
            </a:r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42910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135</a:t>
            </a:r>
            <a:endParaRPr kumimoji="1" lang="ja-JP" altLang="en-US" sz="800" dirty="0"/>
          </a:p>
        </p:txBody>
      </p:sp>
      <p:sp>
        <p:nvSpPr>
          <p:cNvPr id="62" name="正方形/長方形 61"/>
          <p:cNvSpPr/>
          <p:nvPr/>
        </p:nvSpPr>
        <p:spPr>
          <a:xfrm>
            <a:off x="642910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136</a:t>
            </a:r>
            <a:endParaRPr kumimoji="1" lang="ja-JP" altLang="en-US" sz="800" dirty="0"/>
          </a:p>
        </p:txBody>
      </p:sp>
      <p:sp>
        <p:nvSpPr>
          <p:cNvPr id="63" name="正方形/長方形 62"/>
          <p:cNvSpPr/>
          <p:nvPr/>
        </p:nvSpPr>
        <p:spPr>
          <a:xfrm>
            <a:off x="642910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137</a:t>
            </a:r>
            <a:endParaRPr kumimoji="1" lang="ja-JP" altLang="en-US" sz="800" dirty="0"/>
          </a:p>
        </p:txBody>
      </p:sp>
      <p:sp>
        <p:nvSpPr>
          <p:cNvPr id="64" name="正方形/長方形 63"/>
          <p:cNvSpPr/>
          <p:nvPr/>
        </p:nvSpPr>
        <p:spPr>
          <a:xfrm>
            <a:off x="642910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138</a:t>
            </a:r>
            <a:endParaRPr kumimoji="1" lang="ja-JP" altLang="en-US" sz="800" dirty="0"/>
          </a:p>
        </p:txBody>
      </p:sp>
      <p:sp>
        <p:nvSpPr>
          <p:cNvPr id="65" name="正方形/長方形 64"/>
          <p:cNvSpPr/>
          <p:nvPr/>
        </p:nvSpPr>
        <p:spPr>
          <a:xfrm>
            <a:off x="642910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139</a:t>
            </a:r>
            <a:endParaRPr kumimoji="1" lang="ja-JP" altLang="en-US" sz="800" dirty="0"/>
          </a:p>
        </p:txBody>
      </p:sp>
      <p:sp>
        <p:nvSpPr>
          <p:cNvPr id="66" name="正方形/長方形 65"/>
          <p:cNvSpPr/>
          <p:nvPr/>
        </p:nvSpPr>
        <p:spPr>
          <a:xfrm>
            <a:off x="642910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140</a:t>
            </a:r>
            <a:endParaRPr kumimoji="1" lang="ja-JP" altLang="en-US" sz="800" dirty="0"/>
          </a:p>
        </p:txBody>
      </p:sp>
      <p:sp>
        <p:nvSpPr>
          <p:cNvPr id="68" name="正方形/長方形 67"/>
          <p:cNvSpPr/>
          <p:nvPr/>
        </p:nvSpPr>
        <p:spPr>
          <a:xfrm>
            <a:off x="1071538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129</a:t>
            </a:r>
            <a:endParaRPr kumimoji="1" lang="ja-JP" altLang="en-US" sz="800" dirty="0"/>
          </a:p>
        </p:txBody>
      </p:sp>
      <p:sp>
        <p:nvSpPr>
          <p:cNvPr id="69" name="正方形/長方形 68"/>
          <p:cNvSpPr/>
          <p:nvPr/>
        </p:nvSpPr>
        <p:spPr>
          <a:xfrm>
            <a:off x="1071538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130</a:t>
            </a:r>
            <a:endParaRPr kumimoji="1" lang="ja-JP" altLang="en-US" sz="800" dirty="0"/>
          </a:p>
        </p:txBody>
      </p:sp>
      <p:sp>
        <p:nvSpPr>
          <p:cNvPr id="70" name="正方形/長方形 69"/>
          <p:cNvSpPr/>
          <p:nvPr/>
        </p:nvSpPr>
        <p:spPr>
          <a:xfrm>
            <a:off x="1071538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131</a:t>
            </a:r>
            <a:endParaRPr kumimoji="1" lang="ja-JP" altLang="en-US" sz="800" dirty="0"/>
          </a:p>
        </p:txBody>
      </p:sp>
      <p:sp>
        <p:nvSpPr>
          <p:cNvPr id="71" name="正方形/長方形 70"/>
          <p:cNvSpPr/>
          <p:nvPr/>
        </p:nvSpPr>
        <p:spPr>
          <a:xfrm>
            <a:off x="1071538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132</a:t>
            </a:r>
            <a:endParaRPr kumimoji="1" lang="ja-JP" altLang="en-US" sz="800" dirty="0"/>
          </a:p>
        </p:txBody>
      </p:sp>
      <p:sp>
        <p:nvSpPr>
          <p:cNvPr id="72" name="正方形/長方形 71"/>
          <p:cNvSpPr/>
          <p:nvPr/>
        </p:nvSpPr>
        <p:spPr>
          <a:xfrm>
            <a:off x="1071538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133</a:t>
            </a:r>
            <a:endParaRPr kumimoji="1" lang="ja-JP" altLang="en-US" sz="800" dirty="0"/>
          </a:p>
        </p:txBody>
      </p:sp>
      <p:sp>
        <p:nvSpPr>
          <p:cNvPr id="73" name="正方形/長方形 72"/>
          <p:cNvSpPr/>
          <p:nvPr/>
        </p:nvSpPr>
        <p:spPr>
          <a:xfrm>
            <a:off x="1071538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134</a:t>
            </a:r>
            <a:endParaRPr kumimoji="1" lang="ja-JP" altLang="en-US" sz="800" dirty="0"/>
          </a:p>
        </p:txBody>
      </p:sp>
      <p:sp>
        <p:nvSpPr>
          <p:cNvPr id="74" name="正方形/長方形 73"/>
          <p:cNvSpPr/>
          <p:nvPr/>
        </p:nvSpPr>
        <p:spPr>
          <a:xfrm>
            <a:off x="1643042" y="100010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121</a:t>
            </a:r>
            <a:endParaRPr kumimoji="1" lang="ja-JP" altLang="en-US" sz="800" dirty="0"/>
          </a:p>
        </p:txBody>
      </p:sp>
      <p:sp>
        <p:nvSpPr>
          <p:cNvPr id="75" name="正方形/長方形 74"/>
          <p:cNvSpPr/>
          <p:nvPr/>
        </p:nvSpPr>
        <p:spPr>
          <a:xfrm>
            <a:off x="1643042" y="157161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122</a:t>
            </a:r>
            <a:endParaRPr kumimoji="1" lang="ja-JP" altLang="en-US" sz="800" dirty="0"/>
          </a:p>
        </p:txBody>
      </p:sp>
      <p:sp>
        <p:nvSpPr>
          <p:cNvPr id="76" name="正方形/長方形 75"/>
          <p:cNvSpPr/>
          <p:nvPr/>
        </p:nvSpPr>
        <p:spPr>
          <a:xfrm>
            <a:off x="1643042" y="214311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123</a:t>
            </a:r>
            <a:endParaRPr kumimoji="1" lang="ja-JP" altLang="en-US" sz="800" dirty="0"/>
          </a:p>
        </p:txBody>
      </p:sp>
      <p:sp>
        <p:nvSpPr>
          <p:cNvPr id="77" name="正方形/長方形 76"/>
          <p:cNvSpPr/>
          <p:nvPr/>
        </p:nvSpPr>
        <p:spPr>
          <a:xfrm>
            <a:off x="1643042" y="271462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124</a:t>
            </a:r>
            <a:endParaRPr kumimoji="1" lang="ja-JP" altLang="en-US" sz="800" dirty="0"/>
          </a:p>
        </p:txBody>
      </p:sp>
      <p:sp>
        <p:nvSpPr>
          <p:cNvPr id="78" name="正方形/長方形 77"/>
          <p:cNvSpPr/>
          <p:nvPr/>
        </p:nvSpPr>
        <p:spPr>
          <a:xfrm>
            <a:off x="1643042" y="328612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125</a:t>
            </a:r>
            <a:endParaRPr kumimoji="1" lang="ja-JP" altLang="en-US" sz="800" dirty="0"/>
          </a:p>
        </p:txBody>
      </p:sp>
      <p:sp>
        <p:nvSpPr>
          <p:cNvPr id="79" name="正方形/長方形 78"/>
          <p:cNvSpPr/>
          <p:nvPr/>
        </p:nvSpPr>
        <p:spPr>
          <a:xfrm>
            <a:off x="1643042" y="385762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126</a:t>
            </a:r>
            <a:endParaRPr kumimoji="1" lang="ja-JP" altLang="en-US" sz="800" dirty="0"/>
          </a:p>
        </p:txBody>
      </p:sp>
      <p:sp>
        <p:nvSpPr>
          <p:cNvPr id="80" name="正方形/長方形 79"/>
          <p:cNvSpPr/>
          <p:nvPr/>
        </p:nvSpPr>
        <p:spPr>
          <a:xfrm>
            <a:off x="2071670" y="100010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113</a:t>
            </a:r>
            <a:endParaRPr kumimoji="1" lang="ja-JP" altLang="en-US" sz="800" dirty="0"/>
          </a:p>
        </p:txBody>
      </p:sp>
      <p:sp>
        <p:nvSpPr>
          <p:cNvPr id="81" name="正方形/長方形 80"/>
          <p:cNvSpPr/>
          <p:nvPr/>
        </p:nvSpPr>
        <p:spPr>
          <a:xfrm>
            <a:off x="2071670" y="157161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114</a:t>
            </a:r>
            <a:endParaRPr kumimoji="1" lang="ja-JP" altLang="en-US" sz="800" dirty="0"/>
          </a:p>
        </p:txBody>
      </p:sp>
      <p:sp>
        <p:nvSpPr>
          <p:cNvPr id="82" name="正方形/長方形 81"/>
          <p:cNvSpPr/>
          <p:nvPr/>
        </p:nvSpPr>
        <p:spPr>
          <a:xfrm>
            <a:off x="2071670" y="214311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115</a:t>
            </a:r>
            <a:endParaRPr kumimoji="1" lang="ja-JP" altLang="en-US" sz="800" dirty="0"/>
          </a:p>
        </p:txBody>
      </p:sp>
      <p:sp>
        <p:nvSpPr>
          <p:cNvPr id="83" name="正方形/長方形 82"/>
          <p:cNvSpPr/>
          <p:nvPr/>
        </p:nvSpPr>
        <p:spPr>
          <a:xfrm>
            <a:off x="2071670" y="271462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116</a:t>
            </a:r>
            <a:endParaRPr kumimoji="1" lang="ja-JP" altLang="en-US" sz="800" dirty="0"/>
          </a:p>
        </p:txBody>
      </p:sp>
      <p:sp>
        <p:nvSpPr>
          <p:cNvPr id="84" name="正方形/長方形 83"/>
          <p:cNvSpPr/>
          <p:nvPr/>
        </p:nvSpPr>
        <p:spPr>
          <a:xfrm>
            <a:off x="2071670" y="328612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117</a:t>
            </a:r>
            <a:endParaRPr kumimoji="1" lang="ja-JP" altLang="en-US" sz="800" dirty="0"/>
          </a:p>
        </p:txBody>
      </p:sp>
      <p:sp>
        <p:nvSpPr>
          <p:cNvPr id="85" name="正方形/長方形 84"/>
          <p:cNvSpPr/>
          <p:nvPr/>
        </p:nvSpPr>
        <p:spPr>
          <a:xfrm>
            <a:off x="2071670" y="385762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118</a:t>
            </a:r>
            <a:endParaRPr kumimoji="1" lang="ja-JP" altLang="en-US" sz="800" dirty="0"/>
          </a:p>
        </p:txBody>
      </p:sp>
      <p:sp>
        <p:nvSpPr>
          <p:cNvPr id="86" name="正方形/長方形 85"/>
          <p:cNvSpPr/>
          <p:nvPr/>
        </p:nvSpPr>
        <p:spPr>
          <a:xfrm>
            <a:off x="2643174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104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643174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105</a:t>
            </a:r>
            <a:endParaRPr kumimoji="1" lang="ja-JP" altLang="en-US" sz="800" dirty="0"/>
          </a:p>
        </p:txBody>
      </p:sp>
      <p:sp>
        <p:nvSpPr>
          <p:cNvPr id="88" name="正方形/長方形 87"/>
          <p:cNvSpPr/>
          <p:nvPr/>
        </p:nvSpPr>
        <p:spPr>
          <a:xfrm>
            <a:off x="2643174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106</a:t>
            </a:r>
            <a:endParaRPr kumimoji="1" lang="ja-JP" altLang="en-US" sz="800" dirty="0"/>
          </a:p>
        </p:txBody>
      </p:sp>
      <p:sp>
        <p:nvSpPr>
          <p:cNvPr id="89" name="正方形/長方形 88"/>
          <p:cNvSpPr/>
          <p:nvPr/>
        </p:nvSpPr>
        <p:spPr>
          <a:xfrm>
            <a:off x="2643174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107</a:t>
            </a:r>
            <a:endParaRPr kumimoji="1" lang="ja-JP" altLang="en-US" sz="800" dirty="0"/>
          </a:p>
        </p:txBody>
      </p:sp>
      <p:sp>
        <p:nvSpPr>
          <p:cNvPr id="90" name="正方形/長方形 89"/>
          <p:cNvSpPr/>
          <p:nvPr/>
        </p:nvSpPr>
        <p:spPr>
          <a:xfrm>
            <a:off x="2643174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108</a:t>
            </a:r>
            <a:endParaRPr kumimoji="1" lang="ja-JP" altLang="en-US" sz="800" dirty="0"/>
          </a:p>
        </p:txBody>
      </p:sp>
      <p:sp>
        <p:nvSpPr>
          <p:cNvPr id="91" name="正方形/長方形 90"/>
          <p:cNvSpPr/>
          <p:nvPr/>
        </p:nvSpPr>
        <p:spPr>
          <a:xfrm>
            <a:off x="2643174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109</a:t>
            </a:r>
            <a:endParaRPr kumimoji="1" lang="ja-JP" altLang="en-US" sz="800" dirty="0"/>
          </a:p>
        </p:txBody>
      </p:sp>
      <p:sp>
        <p:nvSpPr>
          <p:cNvPr id="92" name="正方形/長方形 91"/>
          <p:cNvSpPr/>
          <p:nvPr/>
        </p:nvSpPr>
        <p:spPr>
          <a:xfrm>
            <a:off x="3071802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095</a:t>
            </a:r>
            <a:endParaRPr kumimoji="1" lang="ja-JP" altLang="en-US" sz="800" dirty="0"/>
          </a:p>
        </p:txBody>
      </p:sp>
      <p:sp>
        <p:nvSpPr>
          <p:cNvPr id="93" name="正方形/長方形 92"/>
          <p:cNvSpPr/>
          <p:nvPr/>
        </p:nvSpPr>
        <p:spPr>
          <a:xfrm>
            <a:off x="3071802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096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3071802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097</a:t>
            </a:r>
            <a:endParaRPr kumimoji="1" lang="ja-JP" altLang="en-US" sz="800" dirty="0"/>
          </a:p>
        </p:txBody>
      </p:sp>
      <p:sp>
        <p:nvSpPr>
          <p:cNvPr id="95" name="正方形/長方形 94"/>
          <p:cNvSpPr/>
          <p:nvPr/>
        </p:nvSpPr>
        <p:spPr>
          <a:xfrm>
            <a:off x="3071802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098</a:t>
            </a:r>
            <a:endParaRPr kumimoji="1" lang="ja-JP" altLang="en-US" sz="800" dirty="0"/>
          </a:p>
        </p:txBody>
      </p:sp>
      <p:sp>
        <p:nvSpPr>
          <p:cNvPr id="96" name="正方形/長方形 95"/>
          <p:cNvSpPr/>
          <p:nvPr/>
        </p:nvSpPr>
        <p:spPr>
          <a:xfrm>
            <a:off x="3071802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099</a:t>
            </a:r>
            <a:endParaRPr kumimoji="1" lang="ja-JP" altLang="en-US" sz="800" dirty="0"/>
          </a:p>
        </p:txBody>
      </p:sp>
      <p:sp>
        <p:nvSpPr>
          <p:cNvPr id="97" name="正方形/長方形 96"/>
          <p:cNvSpPr/>
          <p:nvPr/>
        </p:nvSpPr>
        <p:spPr>
          <a:xfrm>
            <a:off x="3071802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100</a:t>
            </a:r>
            <a:endParaRPr kumimoji="1" lang="ja-JP" altLang="en-US" sz="800" dirty="0"/>
          </a:p>
        </p:txBody>
      </p:sp>
      <p:sp>
        <p:nvSpPr>
          <p:cNvPr id="98" name="正方形/長方形 97"/>
          <p:cNvSpPr/>
          <p:nvPr/>
        </p:nvSpPr>
        <p:spPr>
          <a:xfrm>
            <a:off x="3643306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085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3643306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086</a:t>
            </a:r>
            <a:endParaRPr kumimoji="1" lang="ja-JP" altLang="en-US" sz="800" dirty="0"/>
          </a:p>
        </p:txBody>
      </p:sp>
      <p:sp>
        <p:nvSpPr>
          <p:cNvPr id="100" name="正方形/長方形 99"/>
          <p:cNvSpPr/>
          <p:nvPr/>
        </p:nvSpPr>
        <p:spPr>
          <a:xfrm>
            <a:off x="3643306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087</a:t>
            </a:r>
            <a:endParaRPr kumimoji="1" lang="ja-JP" altLang="en-US" sz="800" dirty="0"/>
          </a:p>
        </p:txBody>
      </p:sp>
      <p:sp>
        <p:nvSpPr>
          <p:cNvPr id="101" name="正方形/長方形 100"/>
          <p:cNvSpPr/>
          <p:nvPr/>
        </p:nvSpPr>
        <p:spPr>
          <a:xfrm>
            <a:off x="3643306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088</a:t>
            </a:r>
            <a:endParaRPr kumimoji="1" lang="ja-JP" altLang="en-US" sz="800" dirty="0"/>
          </a:p>
        </p:txBody>
      </p:sp>
      <p:sp>
        <p:nvSpPr>
          <p:cNvPr id="102" name="正方形/長方形 101"/>
          <p:cNvSpPr/>
          <p:nvPr/>
        </p:nvSpPr>
        <p:spPr>
          <a:xfrm>
            <a:off x="3643306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089</a:t>
            </a:r>
            <a:endParaRPr kumimoji="1" lang="ja-JP" altLang="en-US" sz="80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3643306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090</a:t>
            </a:r>
            <a:endParaRPr kumimoji="1" lang="ja-JP" altLang="en-US" sz="800" dirty="0"/>
          </a:p>
        </p:txBody>
      </p:sp>
      <p:sp>
        <p:nvSpPr>
          <p:cNvPr id="104" name="正方形/長方形 103"/>
          <p:cNvSpPr/>
          <p:nvPr/>
        </p:nvSpPr>
        <p:spPr>
          <a:xfrm>
            <a:off x="4071934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075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4071934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076</a:t>
            </a:r>
            <a:endParaRPr kumimoji="1" lang="ja-JP" altLang="en-US" sz="800" dirty="0"/>
          </a:p>
        </p:txBody>
      </p:sp>
      <p:sp>
        <p:nvSpPr>
          <p:cNvPr id="106" name="正方形/長方形 105"/>
          <p:cNvSpPr/>
          <p:nvPr/>
        </p:nvSpPr>
        <p:spPr>
          <a:xfrm>
            <a:off x="4071934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077</a:t>
            </a:r>
            <a:endParaRPr kumimoji="1" lang="ja-JP" altLang="en-US" sz="800" dirty="0"/>
          </a:p>
        </p:txBody>
      </p:sp>
      <p:sp>
        <p:nvSpPr>
          <p:cNvPr id="107" name="正方形/長方形 106"/>
          <p:cNvSpPr/>
          <p:nvPr/>
        </p:nvSpPr>
        <p:spPr>
          <a:xfrm>
            <a:off x="4071934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078</a:t>
            </a:r>
            <a:endParaRPr kumimoji="1" lang="ja-JP" altLang="en-US" sz="800" dirty="0"/>
          </a:p>
        </p:txBody>
      </p:sp>
      <p:sp>
        <p:nvSpPr>
          <p:cNvPr id="108" name="正方形/長方形 107"/>
          <p:cNvSpPr/>
          <p:nvPr/>
        </p:nvSpPr>
        <p:spPr>
          <a:xfrm>
            <a:off x="4071934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079</a:t>
            </a:r>
            <a:endParaRPr kumimoji="1" lang="ja-JP" altLang="en-US" sz="800" dirty="0"/>
          </a:p>
        </p:txBody>
      </p:sp>
      <p:sp>
        <p:nvSpPr>
          <p:cNvPr id="109" name="正方形/長方形 108"/>
          <p:cNvSpPr/>
          <p:nvPr/>
        </p:nvSpPr>
        <p:spPr>
          <a:xfrm>
            <a:off x="4071934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080</a:t>
            </a:r>
            <a:endParaRPr kumimoji="1" lang="ja-JP" altLang="en-US" sz="800" dirty="0"/>
          </a:p>
        </p:txBody>
      </p:sp>
      <p:sp>
        <p:nvSpPr>
          <p:cNvPr id="110" name="正方形/長方形 109"/>
          <p:cNvSpPr/>
          <p:nvPr/>
        </p:nvSpPr>
        <p:spPr>
          <a:xfrm>
            <a:off x="4714876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065</a:t>
            </a:r>
            <a:endParaRPr kumimoji="1" lang="ja-JP" altLang="en-US" sz="800" dirty="0"/>
          </a:p>
        </p:txBody>
      </p:sp>
      <p:sp>
        <p:nvSpPr>
          <p:cNvPr id="111" name="正方形/長方形 110"/>
          <p:cNvSpPr/>
          <p:nvPr/>
        </p:nvSpPr>
        <p:spPr>
          <a:xfrm>
            <a:off x="4714876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066</a:t>
            </a:r>
            <a:endParaRPr kumimoji="1" lang="ja-JP" altLang="en-US" sz="800" dirty="0"/>
          </a:p>
        </p:txBody>
      </p:sp>
      <p:sp>
        <p:nvSpPr>
          <p:cNvPr id="112" name="正方形/長方形 111"/>
          <p:cNvSpPr/>
          <p:nvPr/>
        </p:nvSpPr>
        <p:spPr>
          <a:xfrm>
            <a:off x="4714876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067</a:t>
            </a:r>
            <a:endParaRPr kumimoji="1" lang="ja-JP" altLang="en-US" sz="800" dirty="0"/>
          </a:p>
        </p:txBody>
      </p:sp>
      <p:sp>
        <p:nvSpPr>
          <p:cNvPr id="113" name="正方形/長方形 112"/>
          <p:cNvSpPr/>
          <p:nvPr/>
        </p:nvSpPr>
        <p:spPr>
          <a:xfrm>
            <a:off x="4714876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068</a:t>
            </a:r>
            <a:endParaRPr kumimoji="1" lang="ja-JP" altLang="en-US" sz="800" dirty="0"/>
          </a:p>
        </p:txBody>
      </p:sp>
      <p:sp>
        <p:nvSpPr>
          <p:cNvPr id="114" name="正方形/長方形 113"/>
          <p:cNvSpPr/>
          <p:nvPr/>
        </p:nvSpPr>
        <p:spPr>
          <a:xfrm>
            <a:off x="4714876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069</a:t>
            </a:r>
            <a:endParaRPr kumimoji="1" lang="ja-JP" altLang="en-US" sz="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4714876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070</a:t>
            </a:r>
            <a:endParaRPr kumimoji="1" lang="ja-JP" altLang="en-US" sz="800" dirty="0"/>
          </a:p>
        </p:txBody>
      </p:sp>
      <p:sp>
        <p:nvSpPr>
          <p:cNvPr id="116" name="正方形/長方形 115"/>
          <p:cNvSpPr/>
          <p:nvPr/>
        </p:nvSpPr>
        <p:spPr>
          <a:xfrm>
            <a:off x="5143504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055</a:t>
            </a:r>
            <a:endParaRPr kumimoji="1" lang="ja-JP" altLang="en-US" sz="800" dirty="0"/>
          </a:p>
        </p:txBody>
      </p:sp>
      <p:sp>
        <p:nvSpPr>
          <p:cNvPr id="117" name="正方形/長方形 116"/>
          <p:cNvSpPr/>
          <p:nvPr/>
        </p:nvSpPr>
        <p:spPr>
          <a:xfrm>
            <a:off x="5143504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/>
              <a:t>0</a:t>
            </a:r>
            <a:r>
              <a:rPr kumimoji="1" lang="en-US" altLang="ja-JP" sz="800" dirty="0" smtClean="0"/>
              <a:t>56</a:t>
            </a:r>
            <a:endParaRPr kumimoji="1" lang="ja-JP" altLang="en-US" sz="800" dirty="0"/>
          </a:p>
        </p:txBody>
      </p:sp>
      <p:sp>
        <p:nvSpPr>
          <p:cNvPr id="118" name="正方形/長方形 117"/>
          <p:cNvSpPr/>
          <p:nvPr/>
        </p:nvSpPr>
        <p:spPr>
          <a:xfrm>
            <a:off x="5143504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057</a:t>
            </a:r>
            <a:endParaRPr kumimoji="1" lang="ja-JP" altLang="en-US" sz="800" dirty="0"/>
          </a:p>
        </p:txBody>
      </p:sp>
      <p:sp>
        <p:nvSpPr>
          <p:cNvPr id="119" name="正方形/長方形 118"/>
          <p:cNvSpPr/>
          <p:nvPr/>
        </p:nvSpPr>
        <p:spPr>
          <a:xfrm>
            <a:off x="5143504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058</a:t>
            </a:r>
            <a:endParaRPr kumimoji="1" lang="ja-JP" altLang="en-US" sz="800" dirty="0"/>
          </a:p>
        </p:txBody>
      </p:sp>
      <p:sp>
        <p:nvSpPr>
          <p:cNvPr id="120" name="正方形/長方形 119"/>
          <p:cNvSpPr/>
          <p:nvPr/>
        </p:nvSpPr>
        <p:spPr>
          <a:xfrm>
            <a:off x="5143504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059</a:t>
            </a:r>
            <a:endParaRPr kumimoji="1" lang="ja-JP" altLang="en-US" sz="800" dirty="0"/>
          </a:p>
        </p:txBody>
      </p:sp>
      <p:sp>
        <p:nvSpPr>
          <p:cNvPr id="121" name="正方形/長方形 120"/>
          <p:cNvSpPr/>
          <p:nvPr/>
        </p:nvSpPr>
        <p:spPr>
          <a:xfrm>
            <a:off x="5143504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060</a:t>
            </a:r>
            <a:endParaRPr kumimoji="1" lang="ja-JP" altLang="en-US" sz="800" dirty="0"/>
          </a:p>
        </p:txBody>
      </p:sp>
      <p:sp>
        <p:nvSpPr>
          <p:cNvPr id="122" name="正方形/長方形 121"/>
          <p:cNvSpPr/>
          <p:nvPr/>
        </p:nvSpPr>
        <p:spPr>
          <a:xfrm>
            <a:off x="5715008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045</a:t>
            </a:r>
            <a:endParaRPr kumimoji="1" lang="ja-JP" altLang="en-US" sz="800" dirty="0"/>
          </a:p>
        </p:txBody>
      </p:sp>
      <p:sp>
        <p:nvSpPr>
          <p:cNvPr id="123" name="正方形/長方形 122"/>
          <p:cNvSpPr/>
          <p:nvPr/>
        </p:nvSpPr>
        <p:spPr>
          <a:xfrm>
            <a:off x="5715008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046</a:t>
            </a:r>
            <a:endParaRPr kumimoji="1" lang="ja-JP" altLang="en-US" sz="800" dirty="0"/>
          </a:p>
        </p:txBody>
      </p:sp>
      <p:sp>
        <p:nvSpPr>
          <p:cNvPr id="124" name="正方形/長方形 123"/>
          <p:cNvSpPr/>
          <p:nvPr/>
        </p:nvSpPr>
        <p:spPr>
          <a:xfrm>
            <a:off x="5715008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047</a:t>
            </a:r>
            <a:endParaRPr kumimoji="1" lang="ja-JP" altLang="en-US" sz="800" dirty="0"/>
          </a:p>
        </p:txBody>
      </p:sp>
      <p:sp>
        <p:nvSpPr>
          <p:cNvPr id="125" name="正方形/長方形 124"/>
          <p:cNvSpPr/>
          <p:nvPr/>
        </p:nvSpPr>
        <p:spPr>
          <a:xfrm>
            <a:off x="5715008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048</a:t>
            </a:r>
            <a:endParaRPr kumimoji="1" lang="ja-JP" altLang="en-US" sz="800" dirty="0"/>
          </a:p>
        </p:txBody>
      </p:sp>
      <p:sp>
        <p:nvSpPr>
          <p:cNvPr id="126" name="正方形/長方形 125"/>
          <p:cNvSpPr/>
          <p:nvPr/>
        </p:nvSpPr>
        <p:spPr>
          <a:xfrm>
            <a:off x="5715008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049</a:t>
            </a:r>
            <a:endParaRPr kumimoji="1" lang="ja-JP" altLang="en-US" sz="800" dirty="0"/>
          </a:p>
        </p:txBody>
      </p:sp>
      <p:sp>
        <p:nvSpPr>
          <p:cNvPr id="127" name="正方形/長方形 126"/>
          <p:cNvSpPr/>
          <p:nvPr/>
        </p:nvSpPr>
        <p:spPr>
          <a:xfrm>
            <a:off x="5715008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050</a:t>
            </a:r>
            <a:endParaRPr kumimoji="1" lang="ja-JP" altLang="en-US" sz="800" dirty="0"/>
          </a:p>
        </p:txBody>
      </p:sp>
      <p:sp>
        <p:nvSpPr>
          <p:cNvPr id="128" name="正方形/長方形 127"/>
          <p:cNvSpPr/>
          <p:nvPr/>
        </p:nvSpPr>
        <p:spPr>
          <a:xfrm>
            <a:off x="6143636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035</a:t>
            </a:r>
            <a:endParaRPr kumimoji="1" lang="ja-JP" altLang="en-US" sz="800" dirty="0"/>
          </a:p>
        </p:txBody>
      </p:sp>
      <p:sp>
        <p:nvSpPr>
          <p:cNvPr id="129" name="正方形/長方形 128"/>
          <p:cNvSpPr/>
          <p:nvPr/>
        </p:nvSpPr>
        <p:spPr>
          <a:xfrm>
            <a:off x="6143636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036</a:t>
            </a:r>
            <a:endParaRPr kumimoji="1" lang="ja-JP" altLang="en-US" sz="800" dirty="0"/>
          </a:p>
        </p:txBody>
      </p:sp>
      <p:sp>
        <p:nvSpPr>
          <p:cNvPr id="130" name="正方形/長方形 129"/>
          <p:cNvSpPr/>
          <p:nvPr/>
        </p:nvSpPr>
        <p:spPr>
          <a:xfrm>
            <a:off x="6143636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037</a:t>
            </a:r>
            <a:endParaRPr kumimoji="1" lang="ja-JP" altLang="en-US" sz="800" dirty="0"/>
          </a:p>
        </p:txBody>
      </p:sp>
      <p:sp>
        <p:nvSpPr>
          <p:cNvPr id="131" name="正方形/長方形 130"/>
          <p:cNvSpPr/>
          <p:nvPr/>
        </p:nvSpPr>
        <p:spPr>
          <a:xfrm>
            <a:off x="6143636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038</a:t>
            </a:r>
            <a:endParaRPr kumimoji="1" lang="ja-JP" altLang="en-US" sz="800" dirty="0"/>
          </a:p>
        </p:txBody>
      </p:sp>
      <p:sp>
        <p:nvSpPr>
          <p:cNvPr id="132" name="正方形/長方形 131"/>
          <p:cNvSpPr/>
          <p:nvPr/>
        </p:nvSpPr>
        <p:spPr>
          <a:xfrm>
            <a:off x="6143636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039</a:t>
            </a:r>
            <a:endParaRPr kumimoji="1" lang="ja-JP" altLang="en-US" sz="800" dirty="0"/>
          </a:p>
        </p:txBody>
      </p:sp>
      <p:sp>
        <p:nvSpPr>
          <p:cNvPr id="133" name="正方形/長方形 132"/>
          <p:cNvSpPr/>
          <p:nvPr/>
        </p:nvSpPr>
        <p:spPr>
          <a:xfrm>
            <a:off x="6143636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040</a:t>
            </a:r>
            <a:endParaRPr kumimoji="1" lang="ja-JP" altLang="en-US" sz="800" dirty="0"/>
          </a:p>
        </p:txBody>
      </p:sp>
      <p:sp>
        <p:nvSpPr>
          <p:cNvPr id="134" name="正方形/長方形 133"/>
          <p:cNvSpPr/>
          <p:nvPr/>
        </p:nvSpPr>
        <p:spPr>
          <a:xfrm>
            <a:off x="6715140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025</a:t>
            </a:r>
            <a:endParaRPr kumimoji="1" lang="ja-JP" altLang="en-US" sz="800" dirty="0"/>
          </a:p>
        </p:txBody>
      </p:sp>
      <p:sp>
        <p:nvSpPr>
          <p:cNvPr id="135" name="正方形/長方形 134"/>
          <p:cNvSpPr/>
          <p:nvPr/>
        </p:nvSpPr>
        <p:spPr>
          <a:xfrm>
            <a:off x="6715140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026</a:t>
            </a:r>
            <a:endParaRPr kumimoji="1" lang="ja-JP" altLang="en-US" sz="800" dirty="0"/>
          </a:p>
        </p:txBody>
      </p:sp>
      <p:sp>
        <p:nvSpPr>
          <p:cNvPr id="136" name="正方形/長方形 135"/>
          <p:cNvSpPr/>
          <p:nvPr/>
        </p:nvSpPr>
        <p:spPr>
          <a:xfrm>
            <a:off x="6715140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027</a:t>
            </a:r>
            <a:endParaRPr kumimoji="1" lang="ja-JP" altLang="en-US" sz="800" dirty="0"/>
          </a:p>
        </p:txBody>
      </p:sp>
      <p:sp>
        <p:nvSpPr>
          <p:cNvPr id="137" name="正方形/長方形 136"/>
          <p:cNvSpPr/>
          <p:nvPr/>
        </p:nvSpPr>
        <p:spPr>
          <a:xfrm>
            <a:off x="6715140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028</a:t>
            </a:r>
            <a:endParaRPr kumimoji="1" lang="ja-JP" altLang="en-US" sz="800" dirty="0"/>
          </a:p>
        </p:txBody>
      </p:sp>
      <p:sp>
        <p:nvSpPr>
          <p:cNvPr id="138" name="正方形/長方形 137"/>
          <p:cNvSpPr/>
          <p:nvPr/>
        </p:nvSpPr>
        <p:spPr>
          <a:xfrm>
            <a:off x="6715140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029</a:t>
            </a:r>
            <a:endParaRPr kumimoji="1" lang="ja-JP" altLang="en-US" sz="800" dirty="0"/>
          </a:p>
        </p:txBody>
      </p:sp>
      <p:sp>
        <p:nvSpPr>
          <p:cNvPr id="139" name="正方形/長方形 138"/>
          <p:cNvSpPr/>
          <p:nvPr/>
        </p:nvSpPr>
        <p:spPr>
          <a:xfrm>
            <a:off x="6715140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030</a:t>
            </a:r>
            <a:endParaRPr kumimoji="1" lang="ja-JP" altLang="en-US" sz="800" dirty="0"/>
          </a:p>
        </p:txBody>
      </p:sp>
      <p:sp>
        <p:nvSpPr>
          <p:cNvPr id="140" name="正方形/長方形 139"/>
          <p:cNvSpPr/>
          <p:nvPr/>
        </p:nvSpPr>
        <p:spPr>
          <a:xfrm>
            <a:off x="7143768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015</a:t>
            </a:r>
            <a:endParaRPr kumimoji="1" lang="ja-JP" altLang="en-US" sz="800" dirty="0"/>
          </a:p>
        </p:txBody>
      </p:sp>
      <p:sp>
        <p:nvSpPr>
          <p:cNvPr id="141" name="正方形/長方形 140"/>
          <p:cNvSpPr/>
          <p:nvPr/>
        </p:nvSpPr>
        <p:spPr>
          <a:xfrm>
            <a:off x="7143768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016</a:t>
            </a:r>
            <a:endParaRPr kumimoji="1" lang="ja-JP" altLang="en-US" sz="800" dirty="0"/>
          </a:p>
        </p:txBody>
      </p:sp>
      <p:sp>
        <p:nvSpPr>
          <p:cNvPr id="142" name="正方形/長方形 141"/>
          <p:cNvSpPr/>
          <p:nvPr/>
        </p:nvSpPr>
        <p:spPr>
          <a:xfrm>
            <a:off x="7143768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017</a:t>
            </a:r>
            <a:endParaRPr kumimoji="1" lang="ja-JP" altLang="en-US" sz="800" dirty="0"/>
          </a:p>
        </p:txBody>
      </p:sp>
      <p:sp>
        <p:nvSpPr>
          <p:cNvPr id="143" name="正方形/長方形 142"/>
          <p:cNvSpPr/>
          <p:nvPr/>
        </p:nvSpPr>
        <p:spPr>
          <a:xfrm>
            <a:off x="7143768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018</a:t>
            </a:r>
            <a:endParaRPr kumimoji="1" lang="ja-JP" altLang="en-US" sz="800" dirty="0"/>
          </a:p>
        </p:txBody>
      </p:sp>
      <p:sp>
        <p:nvSpPr>
          <p:cNvPr id="144" name="正方形/長方形 143"/>
          <p:cNvSpPr/>
          <p:nvPr/>
        </p:nvSpPr>
        <p:spPr>
          <a:xfrm>
            <a:off x="7143768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019</a:t>
            </a:r>
            <a:endParaRPr kumimoji="1" lang="ja-JP" altLang="en-US" sz="800" dirty="0"/>
          </a:p>
        </p:txBody>
      </p:sp>
      <p:sp>
        <p:nvSpPr>
          <p:cNvPr id="145" name="正方形/長方形 144"/>
          <p:cNvSpPr/>
          <p:nvPr/>
        </p:nvSpPr>
        <p:spPr>
          <a:xfrm>
            <a:off x="7143768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020</a:t>
            </a:r>
            <a:endParaRPr kumimoji="1" lang="ja-JP" altLang="en-US" sz="800" dirty="0"/>
          </a:p>
        </p:txBody>
      </p:sp>
      <p:sp>
        <p:nvSpPr>
          <p:cNvPr id="146" name="正方形/長方形 145"/>
          <p:cNvSpPr/>
          <p:nvPr/>
        </p:nvSpPr>
        <p:spPr>
          <a:xfrm>
            <a:off x="7715272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008</a:t>
            </a:r>
            <a:endParaRPr kumimoji="1" lang="ja-JP" altLang="en-US" sz="800" dirty="0"/>
          </a:p>
        </p:txBody>
      </p:sp>
      <p:sp>
        <p:nvSpPr>
          <p:cNvPr id="147" name="正方形/長方形 146"/>
          <p:cNvSpPr/>
          <p:nvPr/>
        </p:nvSpPr>
        <p:spPr>
          <a:xfrm>
            <a:off x="7715272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009</a:t>
            </a:r>
            <a:endParaRPr kumimoji="1" lang="ja-JP" altLang="en-US" sz="800" dirty="0"/>
          </a:p>
        </p:txBody>
      </p:sp>
      <p:sp>
        <p:nvSpPr>
          <p:cNvPr id="148" name="正方形/長方形 147"/>
          <p:cNvSpPr/>
          <p:nvPr/>
        </p:nvSpPr>
        <p:spPr>
          <a:xfrm>
            <a:off x="7715272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010</a:t>
            </a:r>
            <a:endParaRPr kumimoji="1" lang="ja-JP" altLang="en-US" sz="800" dirty="0"/>
          </a:p>
        </p:txBody>
      </p:sp>
      <p:sp>
        <p:nvSpPr>
          <p:cNvPr id="149" name="正方形/長方形 148"/>
          <p:cNvSpPr/>
          <p:nvPr/>
        </p:nvSpPr>
        <p:spPr>
          <a:xfrm>
            <a:off x="7715272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011</a:t>
            </a:r>
            <a:endParaRPr kumimoji="1" lang="ja-JP" altLang="en-US" sz="800" dirty="0"/>
          </a:p>
        </p:txBody>
      </p:sp>
      <p:sp>
        <p:nvSpPr>
          <p:cNvPr id="150" name="正方形/長方形 149"/>
          <p:cNvSpPr/>
          <p:nvPr/>
        </p:nvSpPr>
        <p:spPr>
          <a:xfrm>
            <a:off x="7715272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012</a:t>
            </a:r>
            <a:endParaRPr kumimoji="1" lang="ja-JP" altLang="en-US" sz="800" dirty="0"/>
          </a:p>
        </p:txBody>
      </p:sp>
      <p:sp>
        <p:nvSpPr>
          <p:cNvPr id="151" name="正方形/長方形 150"/>
          <p:cNvSpPr/>
          <p:nvPr/>
        </p:nvSpPr>
        <p:spPr>
          <a:xfrm>
            <a:off x="7715272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013</a:t>
            </a:r>
            <a:endParaRPr kumimoji="1" lang="ja-JP" altLang="en-US" sz="800" dirty="0"/>
          </a:p>
        </p:txBody>
      </p:sp>
      <p:sp>
        <p:nvSpPr>
          <p:cNvPr id="152" name="正方形/長方形 151"/>
          <p:cNvSpPr/>
          <p:nvPr/>
        </p:nvSpPr>
        <p:spPr>
          <a:xfrm>
            <a:off x="8143900" y="78579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001</a:t>
            </a:r>
            <a:endParaRPr kumimoji="1" lang="ja-JP" altLang="en-US" sz="800" dirty="0"/>
          </a:p>
        </p:txBody>
      </p:sp>
      <p:sp>
        <p:nvSpPr>
          <p:cNvPr id="153" name="正方形/長方形 152"/>
          <p:cNvSpPr/>
          <p:nvPr/>
        </p:nvSpPr>
        <p:spPr>
          <a:xfrm>
            <a:off x="8143900" y="135729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002</a:t>
            </a:r>
            <a:endParaRPr kumimoji="1" lang="ja-JP" altLang="en-US" sz="800" dirty="0"/>
          </a:p>
        </p:txBody>
      </p:sp>
      <p:sp>
        <p:nvSpPr>
          <p:cNvPr id="154" name="正方形/長方形 153"/>
          <p:cNvSpPr/>
          <p:nvPr/>
        </p:nvSpPr>
        <p:spPr>
          <a:xfrm>
            <a:off x="8143900" y="192880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003</a:t>
            </a:r>
            <a:endParaRPr kumimoji="1" lang="ja-JP" altLang="en-US" sz="800" dirty="0"/>
          </a:p>
        </p:txBody>
      </p:sp>
      <p:sp>
        <p:nvSpPr>
          <p:cNvPr id="155" name="正方形/長方形 154"/>
          <p:cNvSpPr/>
          <p:nvPr/>
        </p:nvSpPr>
        <p:spPr>
          <a:xfrm>
            <a:off x="8143900" y="250030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004</a:t>
            </a:r>
            <a:endParaRPr kumimoji="1" lang="ja-JP" altLang="en-US" sz="800" dirty="0"/>
          </a:p>
        </p:txBody>
      </p:sp>
      <p:sp>
        <p:nvSpPr>
          <p:cNvPr id="156" name="正方形/長方形 155"/>
          <p:cNvSpPr/>
          <p:nvPr/>
        </p:nvSpPr>
        <p:spPr>
          <a:xfrm>
            <a:off x="8143900" y="307181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005</a:t>
            </a:r>
            <a:endParaRPr kumimoji="1" lang="ja-JP" altLang="en-US" sz="800" dirty="0"/>
          </a:p>
        </p:txBody>
      </p:sp>
      <p:sp>
        <p:nvSpPr>
          <p:cNvPr id="157" name="正方形/長方形 156"/>
          <p:cNvSpPr/>
          <p:nvPr/>
        </p:nvSpPr>
        <p:spPr>
          <a:xfrm>
            <a:off x="8143900" y="3643314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006</a:t>
            </a:r>
            <a:endParaRPr kumimoji="1" lang="ja-JP" altLang="en-US" sz="800" dirty="0"/>
          </a:p>
        </p:txBody>
      </p:sp>
      <p:sp>
        <p:nvSpPr>
          <p:cNvPr id="158" name="正方形/長方形 157"/>
          <p:cNvSpPr/>
          <p:nvPr/>
        </p:nvSpPr>
        <p:spPr>
          <a:xfrm>
            <a:off x="4714876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071</a:t>
            </a:r>
            <a:endParaRPr kumimoji="1" lang="ja-JP" altLang="en-US" sz="80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5143504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061</a:t>
            </a:r>
            <a:endParaRPr kumimoji="1" lang="ja-JP" altLang="en-US" sz="800" dirty="0"/>
          </a:p>
        </p:txBody>
      </p:sp>
      <p:sp>
        <p:nvSpPr>
          <p:cNvPr id="160" name="正方形/長方形 159"/>
          <p:cNvSpPr/>
          <p:nvPr/>
        </p:nvSpPr>
        <p:spPr>
          <a:xfrm>
            <a:off x="5715008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051</a:t>
            </a:r>
            <a:endParaRPr kumimoji="1" lang="ja-JP" altLang="en-US" sz="800" dirty="0"/>
          </a:p>
        </p:txBody>
      </p:sp>
      <p:sp>
        <p:nvSpPr>
          <p:cNvPr id="161" name="正方形/長方形 160"/>
          <p:cNvSpPr/>
          <p:nvPr/>
        </p:nvSpPr>
        <p:spPr>
          <a:xfrm>
            <a:off x="6143636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041</a:t>
            </a:r>
            <a:endParaRPr kumimoji="1" lang="ja-JP" altLang="en-US" sz="800" dirty="0"/>
          </a:p>
        </p:txBody>
      </p:sp>
      <p:sp>
        <p:nvSpPr>
          <p:cNvPr id="162" name="正方形/長方形 161"/>
          <p:cNvSpPr/>
          <p:nvPr/>
        </p:nvSpPr>
        <p:spPr>
          <a:xfrm>
            <a:off x="6715140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031</a:t>
            </a:r>
            <a:endParaRPr kumimoji="1" lang="ja-JP" altLang="en-US" sz="800" dirty="0"/>
          </a:p>
        </p:txBody>
      </p:sp>
      <p:sp>
        <p:nvSpPr>
          <p:cNvPr id="163" name="正方形/長方形 162"/>
          <p:cNvSpPr/>
          <p:nvPr/>
        </p:nvSpPr>
        <p:spPr>
          <a:xfrm>
            <a:off x="7143768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021</a:t>
            </a:r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7715272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014</a:t>
            </a:r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8143900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007</a:t>
            </a:r>
            <a:endParaRPr kumimoji="1" lang="ja-JP" altLang="en-US" sz="800" dirty="0"/>
          </a:p>
        </p:txBody>
      </p:sp>
      <p:sp>
        <p:nvSpPr>
          <p:cNvPr id="166" name="正方形/長方形 165"/>
          <p:cNvSpPr/>
          <p:nvPr/>
        </p:nvSpPr>
        <p:spPr>
          <a:xfrm>
            <a:off x="4714876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072</a:t>
            </a:r>
            <a:endParaRPr kumimoji="1" lang="ja-JP" altLang="en-US" sz="800" dirty="0"/>
          </a:p>
        </p:txBody>
      </p:sp>
      <p:sp>
        <p:nvSpPr>
          <p:cNvPr id="167" name="正方形/長方形 166"/>
          <p:cNvSpPr/>
          <p:nvPr/>
        </p:nvSpPr>
        <p:spPr>
          <a:xfrm>
            <a:off x="5143504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062</a:t>
            </a:r>
            <a:endParaRPr kumimoji="1" lang="ja-JP" altLang="en-US" sz="800" dirty="0"/>
          </a:p>
        </p:txBody>
      </p:sp>
      <p:sp>
        <p:nvSpPr>
          <p:cNvPr id="168" name="正方形/長方形 167"/>
          <p:cNvSpPr/>
          <p:nvPr/>
        </p:nvSpPr>
        <p:spPr>
          <a:xfrm>
            <a:off x="5715008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052</a:t>
            </a:r>
            <a:endParaRPr kumimoji="1" lang="ja-JP" altLang="en-US" sz="800" dirty="0"/>
          </a:p>
        </p:txBody>
      </p:sp>
      <p:sp>
        <p:nvSpPr>
          <p:cNvPr id="169" name="正方形/長方形 168"/>
          <p:cNvSpPr/>
          <p:nvPr/>
        </p:nvSpPr>
        <p:spPr>
          <a:xfrm>
            <a:off x="6143636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042</a:t>
            </a:r>
            <a:endParaRPr kumimoji="1" lang="ja-JP" altLang="en-US" sz="800" dirty="0"/>
          </a:p>
        </p:txBody>
      </p:sp>
      <p:sp>
        <p:nvSpPr>
          <p:cNvPr id="170" name="正方形/長方形 169"/>
          <p:cNvSpPr/>
          <p:nvPr/>
        </p:nvSpPr>
        <p:spPr>
          <a:xfrm>
            <a:off x="4643438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073</a:t>
            </a:r>
            <a:endParaRPr kumimoji="1" lang="ja-JP" altLang="en-US" sz="800" dirty="0"/>
          </a:p>
        </p:txBody>
      </p:sp>
      <p:sp>
        <p:nvSpPr>
          <p:cNvPr id="171" name="正方形/長方形 170"/>
          <p:cNvSpPr/>
          <p:nvPr/>
        </p:nvSpPr>
        <p:spPr>
          <a:xfrm>
            <a:off x="5072066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063</a:t>
            </a:r>
            <a:endParaRPr kumimoji="1" lang="ja-JP" altLang="en-US" sz="800" dirty="0"/>
          </a:p>
        </p:txBody>
      </p:sp>
      <p:sp>
        <p:nvSpPr>
          <p:cNvPr id="172" name="正方形/長方形 171"/>
          <p:cNvSpPr/>
          <p:nvPr/>
        </p:nvSpPr>
        <p:spPr>
          <a:xfrm>
            <a:off x="5643570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053</a:t>
            </a:r>
            <a:endParaRPr kumimoji="1" lang="ja-JP" altLang="en-US" sz="800" dirty="0"/>
          </a:p>
        </p:txBody>
      </p:sp>
      <p:sp>
        <p:nvSpPr>
          <p:cNvPr id="173" name="正方形/長方形 172"/>
          <p:cNvSpPr/>
          <p:nvPr/>
        </p:nvSpPr>
        <p:spPr>
          <a:xfrm>
            <a:off x="6072198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043</a:t>
            </a:r>
            <a:endParaRPr kumimoji="1" lang="ja-JP" altLang="en-US" sz="800" dirty="0"/>
          </a:p>
        </p:txBody>
      </p:sp>
      <p:sp>
        <p:nvSpPr>
          <p:cNvPr id="174" name="正方形/長方形 173"/>
          <p:cNvSpPr/>
          <p:nvPr/>
        </p:nvSpPr>
        <p:spPr>
          <a:xfrm>
            <a:off x="4643438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074</a:t>
            </a:r>
            <a:endParaRPr kumimoji="1" lang="ja-JP" altLang="en-US" sz="8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5072066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064</a:t>
            </a:r>
            <a:endParaRPr kumimoji="1" lang="ja-JP" altLang="en-US" sz="800" dirty="0"/>
          </a:p>
        </p:txBody>
      </p:sp>
      <p:sp>
        <p:nvSpPr>
          <p:cNvPr id="176" name="正方形/長方形 175"/>
          <p:cNvSpPr/>
          <p:nvPr/>
        </p:nvSpPr>
        <p:spPr>
          <a:xfrm>
            <a:off x="5643570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054</a:t>
            </a:r>
            <a:endParaRPr kumimoji="1" lang="ja-JP" altLang="en-US" sz="800" dirty="0"/>
          </a:p>
        </p:txBody>
      </p:sp>
      <p:sp>
        <p:nvSpPr>
          <p:cNvPr id="177" name="正方形/長方形 176"/>
          <p:cNvSpPr/>
          <p:nvPr/>
        </p:nvSpPr>
        <p:spPr>
          <a:xfrm>
            <a:off x="6072198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044</a:t>
            </a:r>
            <a:endParaRPr kumimoji="1" lang="ja-JP" altLang="en-US" sz="800" dirty="0"/>
          </a:p>
        </p:txBody>
      </p:sp>
      <p:sp>
        <p:nvSpPr>
          <p:cNvPr id="182" name="正方形/長方形 181"/>
          <p:cNvSpPr/>
          <p:nvPr/>
        </p:nvSpPr>
        <p:spPr>
          <a:xfrm>
            <a:off x="6715140" y="514351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032</a:t>
            </a:r>
            <a:endParaRPr kumimoji="1" lang="ja-JP" altLang="en-US" sz="800" dirty="0"/>
          </a:p>
        </p:txBody>
      </p:sp>
      <p:sp>
        <p:nvSpPr>
          <p:cNvPr id="183" name="正方形/長方形 182"/>
          <p:cNvSpPr/>
          <p:nvPr/>
        </p:nvSpPr>
        <p:spPr>
          <a:xfrm>
            <a:off x="7143768" y="514351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022</a:t>
            </a:r>
            <a:endParaRPr kumimoji="1" lang="ja-JP" altLang="en-US" sz="800" dirty="0"/>
          </a:p>
        </p:txBody>
      </p:sp>
      <p:sp>
        <p:nvSpPr>
          <p:cNvPr id="184" name="正方形/長方形 183"/>
          <p:cNvSpPr/>
          <p:nvPr/>
        </p:nvSpPr>
        <p:spPr>
          <a:xfrm>
            <a:off x="6715140" y="571501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033</a:t>
            </a:r>
            <a:endParaRPr kumimoji="1" lang="ja-JP" altLang="en-US" sz="800" dirty="0"/>
          </a:p>
        </p:txBody>
      </p:sp>
      <p:sp>
        <p:nvSpPr>
          <p:cNvPr id="185" name="正方形/長方形 184"/>
          <p:cNvSpPr/>
          <p:nvPr/>
        </p:nvSpPr>
        <p:spPr>
          <a:xfrm>
            <a:off x="7143768" y="571501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023</a:t>
            </a:r>
            <a:endParaRPr kumimoji="1" lang="ja-JP" altLang="en-US" sz="800" dirty="0"/>
          </a:p>
        </p:txBody>
      </p:sp>
      <p:sp>
        <p:nvSpPr>
          <p:cNvPr id="186" name="正方形/長方形 185"/>
          <p:cNvSpPr/>
          <p:nvPr/>
        </p:nvSpPr>
        <p:spPr>
          <a:xfrm>
            <a:off x="6715140" y="628652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034</a:t>
            </a:r>
            <a:endParaRPr kumimoji="1" lang="ja-JP" altLang="en-US" sz="800" dirty="0"/>
          </a:p>
        </p:txBody>
      </p:sp>
      <p:sp>
        <p:nvSpPr>
          <p:cNvPr id="187" name="正方形/長方形 186"/>
          <p:cNvSpPr/>
          <p:nvPr/>
        </p:nvSpPr>
        <p:spPr>
          <a:xfrm>
            <a:off x="7143768" y="628652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024</a:t>
            </a:r>
            <a:endParaRPr kumimoji="1" lang="ja-JP" altLang="en-US" sz="800" dirty="0"/>
          </a:p>
        </p:txBody>
      </p:sp>
      <p:sp>
        <p:nvSpPr>
          <p:cNvPr id="188" name="正方形/長方形 187"/>
          <p:cNvSpPr/>
          <p:nvPr/>
        </p:nvSpPr>
        <p:spPr>
          <a:xfrm>
            <a:off x="3643306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091</a:t>
            </a:r>
            <a:endParaRPr kumimoji="1" lang="ja-JP" altLang="en-US" sz="800" dirty="0"/>
          </a:p>
        </p:txBody>
      </p:sp>
      <p:sp>
        <p:nvSpPr>
          <p:cNvPr id="189" name="正方形/長方形 188"/>
          <p:cNvSpPr/>
          <p:nvPr/>
        </p:nvSpPr>
        <p:spPr>
          <a:xfrm>
            <a:off x="4071934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081</a:t>
            </a:r>
            <a:endParaRPr kumimoji="1" lang="ja-JP" altLang="en-US" sz="800" dirty="0"/>
          </a:p>
        </p:txBody>
      </p:sp>
      <p:sp>
        <p:nvSpPr>
          <p:cNvPr id="190" name="正方形/長方形 189"/>
          <p:cNvSpPr/>
          <p:nvPr/>
        </p:nvSpPr>
        <p:spPr>
          <a:xfrm>
            <a:off x="3643306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092</a:t>
            </a:r>
            <a:endParaRPr kumimoji="1" lang="ja-JP" altLang="en-US" sz="800" dirty="0"/>
          </a:p>
        </p:txBody>
      </p:sp>
      <p:sp>
        <p:nvSpPr>
          <p:cNvPr id="191" name="正方形/長方形 190"/>
          <p:cNvSpPr/>
          <p:nvPr/>
        </p:nvSpPr>
        <p:spPr>
          <a:xfrm>
            <a:off x="4071934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082</a:t>
            </a:r>
            <a:endParaRPr kumimoji="1" lang="ja-JP" altLang="en-US" sz="800" dirty="0"/>
          </a:p>
        </p:txBody>
      </p:sp>
      <p:sp>
        <p:nvSpPr>
          <p:cNvPr id="192" name="正方形/長方形 191"/>
          <p:cNvSpPr/>
          <p:nvPr/>
        </p:nvSpPr>
        <p:spPr>
          <a:xfrm>
            <a:off x="3714744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093</a:t>
            </a:r>
            <a:endParaRPr kumimoji="1" lang="ja-JP" altLang="en-US" sz="800" dirty="0"/>
          </a:p>
        </p:txBody>
      </p:sp>
      <p:sp>
        <p:nvSpPr>
          <p:cNvPr id="193" name="正方形/長方形 192"/>
          <p:cNvSpPr/>
          <p:nvPr/>
        </p:nvSpPr>
        <p:spPr>
          <a:xfrm>
            <a:off x="4143372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083</a:t>
            </a:r>
            <a:endParaRPr kumimoji="1" lang="ja-JP" altLang="en-US" sz="800" dirty="0"/>
          </a:p>
        </p:txBody>
      </p:sp>
      <p:sp>
        <p:nvSpPr>
          <p:cNvPr id="194" name="正方形/長方形 193"/>
          <p:cNvSpPr/>
          <p:nvPr/>
        </p:nvSpPr>
        <p:spPr>
          <a:xfrm>
            <a:off x="3714744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094</a:t>
            </a:r>
            <a:endParaRPr kumimoji="1" lang="ja-JP" altLang="en-US" sz="800" dirty="0"/>
          </a:p>
        </p:txBody>
      </p:sp>
      <p:sp>
        <p:nvSpPr>
          <p:cNvPr id="195" name="正方形/長方形 194"/>
          <p:cNvSpPr/>
          <p:nvPr/>
        </p:nvSpPr>
        <p:spPr>
          <a:xfrm>
            <a:off x="4143372" y="5929330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084</a:t>
            </a:r>
            <a:endParaRPr kumimoji="1" lang="ja-JP" altLang="en-US" sz="800" dirty="0"/>
          </a:p>
        </p:txBody>
      </p:sp>
      <p:sp>
        <p:nvSpPr>
          <p:cNvPr id="196" name="正方形/長方形 195"/>
          <p:cNvSpPr/>
          <p:nvPr/>
        </p:nvSpPr>
        <p:spPr>
          <a:xfrm>
            <a:off x="2643174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110</a:t>
            </a:r>
            <a:endParaRPr kumimoji="1" lang="ja-JP" altLang="en-US" sz="800" dirty="0"/>
          </a:p>
        </p:txBody>
      </p:sp>
      <p:sp>
        <p:nvSpPr>
          <p:cNvPr id="197" name="正方形/長方形 196"/>
          <p:cNvSpPr/>
          <p:nvPr/>
        </p:nvSpPr>
        <p:spPr>
          <a:xfrm>
            <a:off x="3071802" y="4214818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101</a:t>
            </a:r>
            <a:endParaRPr kumimoji="1" lang="ja-JP" altLang="en-US" sz="800" dirty="0"/>
          </a:p>
        </p:txBody>
      </p:sp>
      <p:sp>
        <p:nvSpPr>
          <p:cNvPr id="198" name="正方形/長方形 197"/>
          <p:cNvSpPr/>
          <p:nvPr/>
        </p:nvSpPr>
        <p:spPr>
          <a:xfrm>
            <a:off x="2643174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111</a:t>
            </a:r>
            <a:endParaRPr kumimoji="1" lang="ja-JP" altLang="en-US" sz="800" dirty="0"/>
          </a:p>
        </p:txBody>
      </p:sp>
      <p:sp>
        <p:nvSpPr>
          <p:cNvPr id="199" name="正方形/長方形 198"/>
          <p:cNvSpPr/>
          <p:nvPr/>
        </p:nvSpPr>
        <p:spPr>
          <a:xfrm>
            <a:off x="3071802" y="478632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102</a:t>
            </a:r>
            <a:endParaRPr kumimoji="1" lang="ja-JP" altLang="en-US" sz="800" dirty="0"/>
          </a:p>
        </p:txBody>
      </p:sp>
      <p:sp>
        <p:nvSpPr>
          <p:cNvPr id="200" name="正方形/長方形 199"/>
          <p:cNvSpPr/>
          <p:nvPr/>
        </p:nvSpPr>
        <p:spPr>
          <a:xfrm>
            <a:off x="2714612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112</a:t>
            </a:r>
            <a:endParaRPr kumimoji="1" lang="ja-JP" altLang="en-US" sz="800" dirty="0"/>
          </a:p>
        </p:txBody>
      </p:sp>
      <p:sp>
        <p:nvSpPr>
          <p:cNvPr id="201" name="正方形/長方形 200"/>
          <p:cNvSpPr/>
          <p:nvPr/>
        </p:nvSpPr>
        <p:spPr>
          <a:xfrm>
            <a:off x="3143240" y="535782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103</a:t>
            </a:r>
            <a:endParaRPr kumimoji="1" lang="ja-JP" altLang="en-US" sz="800" dirty="0"/>
          </a:p>
        </p:txBody>
      </p:sp>
      <p:sp>
        <p:nvSpPr>
          <p:cNvPr id="202" name="正方形/長方形 201"/>
          <p:cNvSpPr/>
          <p:nvPr/>
        </p:nvSpPr>
        <p:spPr>
          <a:xfrm>
            <a:off x="1643042" y="442913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127</a:t>
            </a:r>
            <a:endParaRPr kumimoji="1" lang="ja-JP" altLang="en-US" sz="800" dirty="0"/>
          </a:p>
        </p:txBody>
      </p:sp>
      <p:sp>
        <p:nvSpPr>
          <p:cNvPr id="203" name="正方形/長方形 202"/>
          <p:cNvSpPr/>
          <p:nvPr/>
        </p:nvSpPr>
        <p:spPr>
          <a:xfrm>
            <a:off x="2071670" y="4429132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800" dirty="0" smtClean="0"/>
              <a:t>119</a:t>
            </a:r>
            <a:endParaRPr kumimoji="1" lang="ja-JP" altLang="en-US" sz="800" dirty="0"/>
          </a:p>
        </p:txBody>
      </p:sp>
      <p:sp>
        <p:nvSpPr>
          <p:cNvPr id="204" name="正方形/長方形 203"/>
          <p:cNvSpPr/>
          <p:nvPr/>
        </p:nvSpPr>
        <p:spPr>
          <a:xfrm>
            <a:off x="1643042" y="500063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128</a:t>
            </a:r>
            <a:endParaRPr kumimoji="1" lang="ja-JP" altLang="en-US" sz="800" dirty="0"/>
          </a:p>
        </p:txBody>
      </p:sp>
      <p:sp>
        <p:nvSpPr>
          <p:cNvPr id="205" name="正方形/長方形 204"/>
          <p:cNvSpPr/>
          <p:nvPr/>
        </p:nvSpPr>
        <p:spPr>
          <a:xfrm>
            <a:off x="2071670" y="5000636"/>
            <a:ext cx="428628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en-US" altLang="ja-JP" sz="800" dirty="0" smtClean="0"/>
              <a:t>120</a:t>
            </a:r>
            <a:endParaRPr kumimoji="1" lang="ja-JP" altLang="en-US" sz="800" dirty="0"/>
          </a:p>
        </p:txBody>
      </p:sp>
      <p:sp>
        <p:nvSpPr>
          <p:cNvPr id="208" name="正方形/長方形 207"/>
          <p:cNvSpPr/>
          <p:nvPr/>
        </p:nvSpPr>
        <p:spPr>
          <a:xfrm>
            <a:off x="1581128" y="428604"/>
            <a:ext cx="990608" cy="428628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1050" dirty="0" smtClean="0"/>
              <a:t>238</a:t>
            </a:r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</a:t>
            </a:r>
            <a:r>
              <a:rPr lang="ja-JP" altLang="en-US" sz="1050" dirty="0"/>
              <a:t>卓</a:t>
            </a:r>
            <a:r>
              <a:rPr lang="ja-JP" altLang="en-US" sz="1050" dirty="0" smtClean="0"/>
              <a:t>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sp>
        <p:nvSpPr>
          <p:cNvPr id="209" name="正方形/長方形 208"/>
          <p:cNvSpPr/>
          <p:nvPr/>
        </p:nvSpPr>
        <p:spPr>
          <a:xfrm>
            <a:off x="5653094" y="285728"/>
            <a:ext cx="990608" cy="428628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sz="1050" dirty="0" smtClean="0"/>
              <a:t>239</a:t>
            </a:r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</a:t>
            </a:r>
            <a:r>
              <a:rPr lang="ja-JP" altLang="en-US" sz="1050" dirty="0"/>
              <a:t>卓</a:t>
            </a:r>
            <a:r>
              <a:rPr lang="ja-JP" altLang="en-US" sz="1050" dirty="0" smtClean="0"/>
              <a:t>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sp>
        <p:nvSpPr>
          <p:cNvPr id="210" name="正方形/長方形 209"/>
          <p:cNvSpPr/>
          <p:nvPr/>
        </p:nvSpPr>
        <p:spPr>
          <a:xfrm>
            <a:off x="357158" y="214290"/>
            <a:ext cx="714380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プリン</a:t>
            </a:r>
            <a:r>
              <a:rPr lang="ja-JP" altLang="en-US" sz="1050" dirty="0" smtClean="0"/>
              <a:t>タ</a:t>
            </a:r>
            <a:r>
              <a:rPr lang="en-US" altLang="ja-JP" sz="1050" dirty="0" smtClean="0"/>
              <a:t>B</a:t>
            </a:r>
            <a:endParaRPr kumimoji="1" lang="ja-JP" altLang="en-US" sz="1050" dirty="0"/>
          </a:p>
        </p:txBody>
      </p:sp>
      <p:sp>
        <p:nvSpPr>
          <p:cNvPr id="211" name="正方形/長方形 210"/>
          <p:cNvSpPr/>
          <p:nvPr/>
        </p:nvSpPr>
        <p:spPr>
          <a:xfrm>
            <a:off x="8072462" y="214290"/>
            <a:ext cx="714380" cy="35719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プリン</a:t>
            </a:r>
            <a:r>
              <a:rPr lang="ja-JP" altLang="en-US" sz="1050" dirty="0" smtClean="0"/>
              <a:t>タ</a:t>
            </a:r>
            <a:r>
              <a:rPr lang="en-US" altLang="ja-JP" sz="1050" dirty="0" smtClean="0"/>
              <a:t>A</a:t>
            </a:r>
            <a:endParaRPr kumimoji="1" lang="ja-JP" altLang="en-US" sz="1000" dirty="0"/>
          </a:p>
        </p:txBody>
      </p:sp>
      <p:sp>
        <p:nvSpPr>
          <p:cNvPr id="212" name="正方形/長方形 211"/>
          <p:cNvSpPr/>
          <p:nvPr/>
        </p:nvSpPr>
        <p:spPr>
          <a:xfrm>
            <a:off x="2500298" y="2500306"/>
            <a:ext cx="142876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" name="正方形/長方形 212"/>
          <p:cNvSpPr/>
          <p:nvPr/>
        </p:nvSpPr>
        <p:spPr>
          <a:xfrm>
            <a:off x="2500298" y="4786322"/>
            <a:ext cx="142876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正方形/長方形 217"/>
          <p:cNvSpPr/>
          <p:nvPr/>
        </p:nvSpPr>
        <p:spPr>
          <a:xfrm>
            <a:off x="6572264" y="4857760"/>
            <a:ext cx="142876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正方形/長方形 219"/>
          <p:cNvSpPr/>
          <p:nvPr/>
        </p:nvSpPr>
        <p:spPr>
          <a:xfrm>
            <a:off x="6572264" y="2500306"/>
            <a:ext cx="142876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" name="正方形/長方形 221"/>
          <p:cNvSpPr/>
          <p:nvPr/>
        </p:nvSpPr>
        <p:spPr>
          <a:xfrm>
            <a:off x="4500562" y="357166"/>
            <a:ext cx="214314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" name="正方形/長方形 222"/>
          <p:cNvSpPr/>
          <p:nvPr/>
        </p:nvSpPr>
        <p:spPr>
          <a:xfrm>
            <a:off x="7705748" y="4929198"/>
            <a:ext cx="1071570" cy="185738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機器室</a:t>
            </a:r>
            <a:endParaRPr kumimoji="1" lang="ja-JP" altLang="en-US" dirty="0"/>
          </a:p>
        </p:txBody>
      </p:sp>
      <p:sp>
        <p:nvSpPr>
          <p:cNvPr id="224" name="正方形/長方形 223"/>
          <p:cNvSpPr/>
          <p:nvPr/>
        </p:nvSpPr>
        <p:spPr>
          <a:xfrm>
            <a:off x="357158" y="5643578"/>
            <a:ext cx="2143140" cy="114300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控え室</a:t>
            </a:r>
            <a:endParaRPr kumimoji="1" lang="ja-JP" altLang="en-US" dirty="0"/>
          </a:p>
        </p:txBody>
      </p:sp>
      <p:sp>
        <p:nvSpPr>
          <p:cNvPr id="226" name="テキスト ボックス 225"/>
          <p:cNvSpPr txBox="1"/>
          <p:nvPr/>
        </p:nvSpPr>
        <p:spPr>
          <a:xfrm>
            <a:off x="4429124" y="571480"/>
            <a:ext cx="307777" cy="15001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 smtClean="0"/>
              <a:t>可動型防音壁</a:t>
            </a:r>
            <a:endParaRPr kumimoji="1" lang="ja-JP" altLang="en-US" sz="800" dirty="0"/>
          </a:p>
        </p:txBody>
      </p:sp>
      <p:cxnSp>
        <p:nvCxnSpPr>
          <p:cNvPr id="229" name="直線コネクタ 228"/>
          <p:cNvCxnSpPr/>
          <p:nvPr/>
        </p:nvCxnSpPr>
        <p:spPr>
          <a:xfrm rot="5400000">
            <a:off x="-1285122" y="1857364"/>
            <a:ext cx="3285354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直線コネクタ 231"/>
          <p:cNvCxnSpPr/>
          <p:nvPr/>
        </p:nvCxnSpPr>
        <p:spPr>
          <a:xfrm>
            <a:off x="357158" y="6786586"/>
            <a:ext cx="84296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直線コネクタ 233"/>
          <p:cNvCxnSpPr/>
          <p:nvPr/>
        </p:nvCxnSpPr>
        <p:spPr>
          <a:xfrm rot="5400000" flipH="1" flipV="1">
            <a:off x="5501488" y="3500438"/>
            <a:ext cx="65722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直線コネクタ 237"/>
          <p:cNvCxnSpPr/>
          <p:nvPr/>
        </p:nvCxnSpPr>
        <p:spPr>
          <a:xfrm>
            <a:off x="357158" y="214290"/>
            <a:ext cx="84296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直線コネクタ 240"/>
          <p:cNvCxnSpPr/>
          <p:nvPr/>
        </p:nvCxnSpPr>
        <p:spPr>
          <a:xfrm rot="5400000" flipH="1" flipV="1">
            <a:off x="-822363" y="5607859"/>
            <a:ext cx="2358248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4" name="テキスト ボックス 243"/>
          <p:cNvSpPr txBox="1"/>
          <p:nvPr/>
        </p:nvSpPr>
        <p:spPr>
          <a:xfrm>
            <a:off x="109807" y="3571876"/>
            <a:ext cx="461665" cy="8572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出入口</a:t>
            </a:r>
            <a:endParaRPr kumimoji="1" lang="ja-JP" altLang="en-US" dirty="0"/>
          </a:p>
        </p:txBody>
      </p:sp>
      <p:sp>
        <p:nvSpPr>
          <p:cNvPr id="249" name="正方形/長方形 248"/>
          <p:cNvSpPr/>
          <p:nvPr/>
        </p:nvSpPr>
        <p:spPr>
          <a:xfrm>
            <a:off x="4500562" y="2857496"/>
            <a:ext cx="214314" cy="21431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4429124" y="3357562"/>
            <a:ext cx="307777" cy="15001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 smtClean="0"/>
              <a:t>可動型防音壁</a:t>
            </a:r>
            <a:endParaRPr kumimoji="1" lang="ja-JP" altLang="en-US" sz="800" dirty="0"/>
          </a:p>
        </p:txBody>
      </p:sp>
      <p:sp>
        <p:nvSpPr>
          <p:cNvPr id="250" name="正方形/長方形 249"/>
          <p:cNvSpPr/>
          <p:nvPr/>
        </p:nvSpPr>
        <p:spPr>
          <a:xfrm>
            <a:off x="4500562" y="4929198"/>
            <a:ext cx="214314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1" name="正方形/長方形 250"/>
          <p:cNvSpPr/>
          <p:nvPr/>
        </p:nvSpPr>
        <p:spPr>
          <a:xfrm>
            <a:off x="4500562" y="2571744"/>
            <a:ext cx="214314" cy="28575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正方形/長方形 177"/>
          <p:cNvSpPr/>
          <p:nvPr/>
        </p:nvSpPr>
        <p:spPr>
          <a:xfrm>
            <a:off x="3286116" y="71414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第４教育端末室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6429388" y="128586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001</a:t>
            </a:r>
          </a:p>
          <a:p>
            <a:pPr algn="ctr"/>
            <a:endParaRPr kumimoji="1" lang="en-US" altLang="ja-JP" sz="800" dirty="0" smtClean="0"/>
          </a:p>
        </p:txBody>
      </p:sp>
      <p:sp>
        <p:nvSpPr>
          <p:cNvPr id="137" name="正方形/長方形 136"/>
          <p:cNvSpPr/>
          <p:nvPr/>
        </p:nvSpPr>
        <p:spPr>
          <a:xfrm>
            <a:off x="2071670" y="107154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/>
              <a:t>239</a:t>
            </a:r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教卓機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cxnSp>
        <p:nvCxnSpPr>
          <p:cNvPr id="149" name="直線コネクタ 148"/>
          <p:cNvCxnSpPr/>
          <p:nvPr/>
        </p:nvCxnSpPr>
        <p:spPr>
          <a:xfrm rot="5400000">
            <a:off x="36481" y="2963859"/>
            <a:ext cx="40719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コネクタ 150"/>
          <p:cNvCxnSpPr/>
          <p:nvPr/>
        </p:nvCxnSpPr>
        <p:spPr>
          <a:xfrm>
            <a:off x="2071670" y="928670"/>
            <a:ext cx="507209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/>
          <p:nvPr/>
        </p:nvCxnSpPr>
        <p:spPr>
          <a:xfrm rot="5400000">
            <a:off x="5108182" y="2964256"/>
            <a:ext cx="407196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2071670" y="5000636"/>
            <a:ext cx="22145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正方形/長方形 16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第</a:t>
            </a:r>
            <a:r>
              <a:rPr lang="ja-JP" altLang="en-US" dirty="0" smtClean="0"/>
              <a:t>５</a:t>
            </a:r>
            <a:r>
              <a:rPr kumimoji="1" lang="ja-JP" altLang="en-US" dirty="0" smtClean="0"/>
              <a:t>教育端末室</a:t>
            </a:r>
            <a:endParaRPr kumimoji="1" lang="en-US" altLang="ja-JP" dirty="0" smtClean="0"/>
          </a:p>
        </p:txBody>
      </p:sp>
      <p:sp>
        <p:nvSpPr>
          <p:cNvPr id="162" name="正方形/長方形 161"/>
          <p:cNvSpPr/>
          <p:nvPr/>
        </p:nvSpPr>
        <p:spPr>
          <a:xfrm>
            <a:off x="6429388" y="171448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3" name="正方形/長方形 162"/>
          <p:cNvSpPr/>
          <p:nvPr/>
        </p:nvSpPr>
        <p:spPr>
          <a:xfrm>
            <a:off x="6429388" y="214311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6429388" y="257174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6429388" y="314324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6" name="正方形/長方形 165"/>
          <p:cNvSpPr/>
          <p:nvPr/>
        </p:nvSpPr>
        <p:spPr>
          <a:xfrm>
            <a:off x="6429388" y="357187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7" name="正方形/長方形 166"/>
          <p:cNvSpPr/>
          <p:nvPr/>
        </p:nvSpPr>
        <p:spPr>
          <a:xfrm>
            <a:off x="6429388" y="400050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8" name="正方形/長方形 167"/>
          <p:cNvSpPr/>
          <p:nvPr/>
        </p:nvSpPr>
        <p:spPr>
          <a:xfrm>
            <a:off x="6429388" y="442913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9" name="正方形/長方形 168"/>
          <p:cNvSpPr/>
          <p:nvPr/>
        </p:nvSpPr>
        <p:spPr>
          <a:xfrm>
            <a:off x="4643438" y="121442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0" name="正方形/長方形 169"/>
          <p:cNvSpPr/>
          <p:nvPr/>
        </p:nvSpPr>
        <p:spPr>
          <a:xfrm>
            <a:off x="4643438" y="164305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1" name="正方形/長方形 170"/>
          <p:cNvSpPr/>
          <p:nvPr/>
        </p:nvSpPr>
        <p:spPr>
          <a:xfrm>
            <a:off x="4643438" y="207167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3" name="正方形/長方形 172"/>
          <p:cNvSpPr/>
          <p:nvPr/>
        </p:nvSpPr>
        <p:spPr>
          <a:xfrm>
            <a:off x="4643438" y="250030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4" name="正方形/長方形 173"/>
          <p:cNvSpPr/>
          <p:nvPr/>
        </p:nvSpPr>
        <p:spPr>
          <a:xfrm>
            <a:off x="4643438" y="314324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4643438" y="357187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6" name="正方形/長方形 175"/>
          <p:cNvSpPr/>
          <p:nvPr/>
        </p:nvSpPr>
        <p:spPr>
          <a:xfrm>
            <a:off x="4643438" y="400050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7" name="正方形/長方形 176"/>
          <p:cNvSpPr/>
          <p:nvPr/>
        </p:nvSpPr>
        <p:spPr>
          <a:xfrm>
            <a:off x="4643438" y="442913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9" name="正方形/長方形 178"/>
          <p:cNvSpPr/>
          <p:nvPr/>
        </p:nvSpPr>
        <p:spPr>
          <a:xfrm>
            <a:off x="3929058" y="164305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4" name="正方形/長方形 183"/>
          <p:cNvSpPr/>
          <p:nvPr/>
        </p:nvSpPr>
        <p:spPr>
          <a:xfrm>
            <a:off x="3929058" y="400050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5" name="正方形/長方形 184"/>
          <p:cNvSpPr/>
          <p:nvPr/>
        </p:nvSpPr>
        <p:spPr>
          <a:xfrm>
            <a:off x="3929058" y="442913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8" name="正方形/長方形 187"/>
          <p:cNvSpPr/>
          <p:nvPr/>
        </p:nvSpPr>
        <p:spPr>
          <a:xfrm>
            <a:off x="2071670" y="357187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0" name="正方形/長方形 189"/>
          <p:cNvSpPr/>
          <p:nvPr/>
        </p:nvSpPr>
        <p:spPr>
          <a:xfrm>
            <a:off x="2071670" y="400050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91" name="正方形/長方形 190"/>
          <p:cNvSpPr/>
          <p:nvPr/>
        </p:nvSpPr>
        <p:spPr>
          <a:xfrm>
            <a:off x="2071670" y="442913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030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3" name="正方形/長方形 232"/>
          <p:cNvSpPr/>
          <p:nvPr/>
        </p:nvSpPr>
        <p:spPr>
          <a:xfrm>
            <a:off x="3929058" y="207167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4" name="正方形/長方形 233"/>
          <p:cNvSpPr/>
          <p:nvPr/>
        </p:nvSpPr>
        <p:spPr>
          <a:xfrm>
            <a:off x="3929058" y="250030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5" name="正方形/長方形 234"/>
          <p:cNvSpPr/>
          <p:nvPr/>
        </p:nvSpPr>
        <p:spPr>
          <a:xfrm>
            <a:off x="3929058" y="314324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6" name="正方形/長方形 235"/>
          <p:cNvSpPr/>
          <p:nvPr/>
        </p:nvSpPr>
        <p:spPr>
          <a:xfrm>
            <a:off x="3929058" y="357187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7" name="正方形/長方形 236"/>
          <p:cNvSpPr/>
          <p:nvPr/>
        </p:nvSpPr>
        <p:spPr>
          <a:xfrm>
            <a:off x="3929058" y="121442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8" name="正方形/長方形 237"/>
          <p:cNvSpPr/>
          <p:nvPr/>
        </p:nvSpPr>
        <p:spPr>
          <a:xfrm>
            <a:off x="2071670" y="207167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9" name="正方形/長方形 238"/>
          <p:cNvSpPr/>
          <p:nvPr/>
        </p:nvSpPr>
        <p:spPr>
          <a:xfrm>
            <a:off x="2071670" y="2500306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40" name="正方形/長方形 239"/>
          <p:cNvSpPr/>
          <p:nvPr/>
        </p:nvSpPr>
        <p:spPr>
          <a:xfrm>
            <a:off x="2071670" y="3143248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027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48" name="正方形/長方形 247"/>
          <p:cNvSpPr/>
          <p:nvPr/>
        </p:nvSpPr>
        <p:spPr>
          <a:xfrm>
            <a:off x="2071670" y="1500174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/>
              <a:t>プリンタ</a:t>
            </a:r>
            <a:endParaRPr kumimoji="1" lang="ja-JP" altLang="en-US" sz="1050" dirty="0"/>
          </a:p>
        </p:txBody>
      </p:sp>
      <p:cxnSp>
        <p:nvCxnSpPr>
          <p:cNvPr id="257" name="直線コネクタ 256"/>
          <p:cNvCxnSpPr/>
          <p:nvPr/>
        </p:nvCxnSpPr>
        <p:spPr>
          <a:xfrm>
            <a:off x="5000628" y="5000636"/>
            <a:ext cx="21431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テキスト ボックス 258"/>
          <p:cNvSpPr txBox="1"/>
          <p:nvPr/>
        </p:nvSpPr>
        <p:spPr>
          <a:xfrm>
            <a:off x="4286248" y="5000636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出入口</a:t>
            </a:r>
            <a:endParaRPr kumimoji="1" lang="ja-JP" alt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788900" y="234888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001</a:t>
            </a:r>
          </a:p>
          <a:p>
            <a:pPr algn="ctr"/>
            <a:endParaRPr kumimoji="1" lang="en-US" altLang="ja-JP" sz="800" dirty="0" smtClean="0"/>
          </a:p>
        </p:txBody>
      </p:sp>
      <p:sp>
        <p:nvSpPr>
          <p:cNvPr id="161" name="正方形/長方形 16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図書館</a:t>
            </a:r>
            <a:r>
              <a:rPr lang="en-US" altLang="ja-JP" dirty="0" smtClean="0"/>
              <a:t>1</a:t>
            </a:r>
            <a:r>
              <a:rPr lang="ja-JP" altLang="en-US" dirty="0" smtClean="0"/>
              <a:t>階</a:t>
            </a:r>
            <a:endParaRPr kumimoji="1" lang="en-US" altLang="ja-JP" dirty="0" smtClean="0"/>
          </a:p>
        </p:txBody>
      </p:sp>
      <p:sp>
        <p:nvSpPr>
          <p:cNvPr id="162" name="正方形/長方形 161"/>
          <p:cNvSpPr/>
          <p:nvPr/>
        </p:nvSpPr>
        <p:spPr>
          <a:xfrm>
            <a:off x="3503280" y="234888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3" name="正方形/長方形 162"/>
          <p:cNvSpPr/>
          <p:nvPr/>
        </p:nvSpPr>
        <p:spPr>
          <a:xfrm>
            <a:off x="4217660" y="234888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4932040" y="234888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5646420" y="234888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0" name="正方形/長方形 169"/>
          <p:cNvSpPr/>
          <p:nvPr/>
        </p:nvSpPr>
        <p:spPr>
          <a:xfrm>
            <a:off x="2788900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1" name="正方形/長方形 170"/>
          <p:cNvSpPr/>
          <p:nvPr/>
        </p:nvSpPr>
        <p:spPr>
          <a:xfrm>
            <a:off x="3503280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3" name="正方形/長方形 172"/>
          <p:cNvSpPr/>
          <p:nvPr/>
        </p:nvSpPr>
        <p:spPr>
          <a:xfrm>
            <a:off x="4217660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4" name="正方形/長方形 173"/>
          <p:cNvSpPr/>
          <p:nvPr/>
        </p:nvSpPr>
        <p:spPr>
          <a:xfrm>
            <a:off x="4932040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009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75" name="正方形/長方形 174"/>
          <p:cNvSpPr/>
          <p:nvPr/>
        </p:nvSpPr>
        <p:spPr>
          <a:xfrm>
            <a:off x="5646420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84" name="正方形/長方形 183"/>
          <p:cNvSpPr/>
          <p:nvPr/>
        </p:nvSpPr>
        <p:spPr>
          <a:xfrm>
            <a:off x="5646420" y="37839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3" name="正方形/長方形 232"/>
          <p:cNvSpPr/>
          <p:nvPr/>
        </p:nvSpPr>
        <p:spPr>
          <a:xfrm>
            <a:off x="2788900" y="37839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4" name="正方形/長方形 233"/>
          <p:cNvSpPr/>
          <p:nvPr/>
        </p:nvSpPr>
        <p:spPr>
          <a:xfrm>
            <a:off x="3503280" y="37839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5" name="正方形/長方形 234"/>
          <p:cNvSpPr/>
          <p:nvPr/>
        </p:nvSpPr>
        <p:spPr>
          <a:xfrm>
            <a:off x="4217660" y="37839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36" name="正方形/長方形 235"/>
          <p:cNvSpPr/>
          <p:nvPr/>
        </p:nvSpPr>
        <p:spPr>
          <a:xfrm>
            <a:off x="4932040" y="3783910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014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248" name="正方形/長方形 247"/>
          <p:cNvSpPr/>
          <p:nvPr/>
        </p:nvSpPr>
        <p:spPr>
          <a:xfrm>
            <a:off x="1985412" y="3356992"/>
            <a:ext cx="714380" cy="4286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/>
              <a:t>プリンタ</a:t>
            </a:r>
            <a:endParaRPr kumimoji="1" lang="ja-JP" altLang="en-US" sz="105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259632" y="597076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/>
              <a:t>図書館出入口</a:t>
            </a:r>
            <a:endParaRPr kumimoji="1" lang="ja-JP" altLang="en-US" sz="1600" dirty="0"/>
          </a:p>
        </p:txBody>
      </p:sp>
      <p:cxnSp>
        <p:nvCxnSpPr>
          <p:cNvPr id="52" name="直線コネクタ 51"/>
          <p:cNvCxnSpPr/>
          <p:nvPr/>
        </p:nvCxnSpPr>
        <p:spPr>
          <a:xfrm>
            <a:off x="611560" y="6132538"/>
            <a:ext cx="720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745166" y="6132538"/>
            <a:ext cx="720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3707904" y="1060443"/>
            <a:ext cx="707234" cy="42434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50" dirty="0" smtClean="0"/>
              <a:t>075</a:t>
            </a:r>
            <a:endParaRPr kumimoji="1" lang="en-US" altLang="ja-JP" sz="1050" dirty="0" smtClean="0"/>
          </a:p>
          <a:p>
            <a:pPr algn="ctr"/>
            <a:r>
              <a:rPr lang="en-US" altLang="ja-JP" sz="1050" dirty="0" smtClean="0"/>
              <a:t>(</a:t>
            </a:r>
            <a:r>
              <a:rPr lang="ja-JP" altLang="en-US" sz="1050" dirty="0" smtClean="0"/>
              <a:t>教卓機</a:t>
            </a:r>
            <a:r>
              <a:rPr lang="en-US" altLang="ja-JP" sz="1050" dirty="0" smtClean="0"/>
              <a:t>)</a:t>
            </a:r>
            <a:endParaRPr kumimoji="1" lang="ja-JP" altLang="en-US" sz="1050" dirty="0"/>
          </a:p>
        </p:txBody>
      </p:sp>
      <p:cxnSp>
        <p:nvCxnSpPr>
          <p:cNvPr id="149" name="直線コネクタ 148"/>
          <p:cNvCxnSpPr/>
          <p:nvPr/>
        </p:nvCxnSpPr>
        <p:spPr>
          <a:xfrm rot="5400000">
            <a:off x="-2087758" y="3339957"/>
            <a:ext cx="4824000" cy="1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線コネクタ 150"/>
          <p:cNvCxnSpPr/>
          <p:nvPr/>
        </p:nvCxnSpPr>
        <p:spPr>
          <a:xfrm>
            <a:off x="324000" y="928670"/>
            <a:ext cx="6624000" cy="1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コネクタ 152"/>
          <p:cNvCxnSpPr/>
          <p:nvPr/>
        </p:nvCxnSpPr>
        <p:spPr>
          <a:xfrm rot="5400000">
            <a:off x="5778043" y="3348000"/>
            <a:ext cx="4788000" cy="7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324000" y="5739606"/>
            <a:ext cx="7848000" cy="1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テキスト ボックス 159"/>
          <p:cNvSpPr txBox="1"/>
          <p:nvPr/>
        </p:nvSpPr>
        <p:spPr>
          <a:xfrm>
            <a:off x="7164288" y="672951"/>
            <a:ext cx="827584" cy="307777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1400" b="1" dirty="0" smtClean="0"/>
              <a:t>出入口</a:t>
            </a:r>
            <a:endParaRPr kumimoji="1" lang="ja-JP" altLang="en-US" sz="1400" b="1" dirty="0"/>
          </a:p>
        </p:txBody>
      </p:sp>
      <p:sp>
        <p:nvSpPr>
          <p:cNvPr id="161" name="正方形/長方形 160"/>
          <p:cNvSpPr/>
          <p:nvPr/>
        </p:nvSpPr>
        <p:spPr>
          <a:xfrm>
            <a:off x="3286116" y="214290"/>
            <a:ext cx="2500330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図書館</a:t>
            </a:r>
            <a:r>
              <a:rPr lang="en-US" altLang="ja-JP" dirty="0" smtClean="0"/>
              <a:t>2</a:t>
            </a:r>
            <a:r>
              <a:rPr lang="ja-JP" altLang="en-US" dirty="0" smtClean="0"/>
              <a:t>階</a:t>
            </a:r>
            <a:endParaRPr kumimoji="1" lang="en-US" altLang="ja-JP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1253246" y="2189780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070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162" name="正方形/長方形 161"/>
          <p:cNvSpPr/>
          <p:nvPr/>
        </p:nvSpPr>
        <p:spPr>
          <a:xfrm>
            <a:off x="1892184" y="219040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071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4" name="正方形/長方形 163"/>
          <p:cNvSpPr/>
          <p:nvPr/>
        </p:nvSpPr>
        <p:spPr>
          <a:xfrm>
            <a:off x="3173127" y="2191034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073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65" name="正方形/長方形 164"/>
          <p:cNvSpPr/>
          <p:nvPr/>
        </p:nvSpPr>
        <p:spPr>
          <a:xfrm>
            <a:off x="3814707" y="2191661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074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54" name="正方形/長方形 53"/>
          <p:cNvSpPr/>
          <p:nvPr/>
        </p:nvSpPr>
        <p:spPr>
          <a:xfrm>
            <a:off x="611560" y="218915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069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70" name="正方形/長方形 69"/>
          <p:cNvSpPr/>
          <p:nvPr/>
        </p:nvSpPr>
        <p:spPr>
          <a:xfrm>
            <a:off x="2534002" y="2192289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072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92" name="正方形/長方形 91"/>
          <p:cNvSpPr/>
          <p:nvPr/>
        </p:nvSpPr>
        <p:spPr>
          <a:xfrm>
            <a:off x="1253246" y="295087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064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93" name="正方形/長方形 92"/>
          <p:cNvSpPr/>
          <p:nvPr/>
        </p:nvSpPr>
        <p:spPr>
          <a:xfrm>
            <a:off x="1892184" y="295087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3173127" y="295087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067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95" name="正方形/長方形 94"/>
          <p:cNvSpPr/>
          <p:nvPr/>
        </p:nvSpPr>
        <p:spPr>
          <a:xfrm>
            <a:off x="3814707" y="295087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068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96" name="正方形/長方形 95"/>
          <p:cNvSpPr/>
          <p:nvPr/>
        </p:nvSpPr>
        <p:spPr>
          <a:xfrm>
            <a:off x="611560" y="2948635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063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97" name="正方形/長方形 96"/>
          <p:cNvSpPr/>
          <p:nvPr/>
        </p:nvSpPr>
        <p:spPr>
          <a:xfrm>
            <a:off x="2534002" y="2951771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1253246" y="369041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058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100" name="正方形/長方形 99"/>
          <p:cNvSpPr/>
          <p:nvPr/>
        </p:nvSpPr>
        <p:spPr>
          <a:xfrm>
            <a:off x="1892184" y="369041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059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1" name="正方形/長方形 100"/>
          <p:cNvSpPr/>
          <p:nvPr/>
        </p:nvSpPr>
        <p:spPr>
          <a:xfrm>
            <a:off x="3173127" y="369041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061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2" name="正方形/長方形 101"/>
          <p:cNvSpPr/>
          <p:nvPr/>
        </p:nvSpPr>
        <p:spPr>
          <a:xfrm>
            <a:off x="3814707" y="369041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062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611560" y="3688171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057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104" name="正方形/長方形 103"/>
          <p:cNvSpPr/>
          <p:nvPr/>
        </p:nvSpPr>
        <p:spPr>
          <a:xfrm>
            <a:off x="2534002" y="369130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060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6" name="正方形/長方形 105"/>
          <p:cNvSpPr/>
          <p:nvPr/>
        </p:nvSpPr>
        <p:spPr>
          <a:xfrm>
            <a:off x="1253246" y="441049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052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107" name="正方形/長方形 106"/>
          <p:cNvSpPr/>
          <p:nvPr/>
        </p:nvSpPr>
        <p:spPr>
          <a:xfrm>
            <a:off x="1892184" y="441049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053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8" name="正方形/長方形 107"/>
          <p:cNvSpPr/>
          <p:nvPr/>
        </p:nvSpPr>
        <p:spPr>
          <a:xfrm>
            <a:off x="3173127" y="441049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055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09" name="正方形/長方形 108"/>
          <p:cNvSpPr/>
          <p:nvPr/>
        </p:nvSpPr>
        <p:spPr>
          <a:xfrm>
            <a:off x="3814707" y="4410493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056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10" name="正方形/長方形 109"/>
          <p:cNvSpPr/>
          <p:nvPr/>
        </p:nvSpPr>
        <p:spPr>
          <a:xfrm>
            <a:off x="611560" y="4408251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/>
              <a:t>051</a:t>
            </a:r>
            <a:endParaRPr kumimoji="1" lang="en-US" altLang="ja-JP" sz="800" dirty="0" smtClean="0"/>
          </a:p>
          <a:p>
            <a:pPr algn="ctr"/>
            <a:endParaRPr kumimoji="1" lang="en-US" altLang="ja-JP" sz="800" dirty="0" smtClean="0"/>
          </a:p>
        </p:txBody>
      </p:sp>
      <p:sp>
        <p:nvSpPr>
          <p:cNvPr id="111" name="正方形/長方形 110"/>
          <p:cNvSpPr/>
          <p:nvPr/>
        </p:nvSpPr>
        <p:spPr>
          <a:xfrm>
            <a:off x="2534002" y="4411387"/>
            <a:ext cx="642940" cy="385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/>
              <a:t>054</a:t>
            </a:r>
          </a:p>
          <a:p>
            <a:pPr algn="ctr"/>
            <a:endParaRPr kumimoji="1" lang="ja-JP" altLang="en-US" sz="800" dirty="0"/>
          </a:p>
        </p:txBody>
      </p:sp>
      <p:sp>
        <p:nvSpPr>
          <p:cNvPr id="140" name="正方形/長方形 139"/>
          <p:cNvSpPr/>
          <p:nvPr/>
        </p:nvSpPr>
        <p:spPr>
          <a:xfrm>
            <a:off x="4499992" y="2924944"/>
            <a:ext cx="216024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正方形/長方形 140"/>
          <p:cNvSpPr/>
          <p:nvPr/>
        </p:nvSpPr>
        <p:spPr>
          <a:xfrm>
            <a:off x="7465020" y="4869160"/>
            <a:ext cx="707234" cy="42434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/>
              <a:t>プリンタ</a:t>
            </a:r>
            <a:endParaRPr kumimoji="1" lang="ja-JP" altLang="en-US" sz="1050" dirty="0"/>
          </a:p>
        </p:txBody>
      </p:sp>
      <p:sp>
        <p:nvSpPr>
          <p:cNvPr id="145" name="正方形/長方形 144"/>
          <p:cNvSpPr/>
          <p:nvPr/>
        </p:nvSpPr>
        <p:spPr>
          <a:xfrm>
            <a:off x="4500562" y="3284984"/>
            <a:ext cx="215454" cy="24482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000" dirty="0" smtClean="0"/>
              <a:t>可動壁</a:t>
            </a:r>
            <a:endParaRPr lang="ja-JP" altLang="en-US" sz="1000" dirty="0"/>
          </a:p>
        </p:txBody>
      </p:sp>
      <p:sp>
        <p:nvSpPr>
          <p:cNvPr id="150" name="正方形/長方形 149"/>
          <p:cNvSpPr/>
          <p:nvPr/>
        </p:nvSpPr>
        <p:spPr>
          <a:xfrm>
            <a:off x="4499992" y="936000"/>
            <a:ext cx="216024" cy="205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000" dirty="0" smtClean="0"/>
              <a:t>可動壁</a:t>
            </a:r>
            <a:endParaRPr lang="ja-JP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テキスト ボックス 1036"/>
          <p:cNvSpPr txBox="1"/>
          <p:nvPr/>
        </p:nvSpPr>
        <p:spPr>
          <a:xfrm>
            <a:off x="6864068" y="3413125"/>
            <a:ext cx="307777" cy="47064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 smtClean="0"/>
              <a:t>プリンタ</a:t>
            </a:r>
            <a:endParaRPr kumimoji="1" lang="ja-JP" altLang="en-US" sz="800" dirty="0"/>
          </a:p>
        </p:txBody>
      </p:sp>
      <p:sp>
        <p:nvSpPr>
          <p:cNvPr id="2" name="正方形/長方形 1"/>
          <p:cNvSpPr/>
          <p:nvPr/>
        </p:nvSpPr>
        <p:spPr>
          <a:xfrm>
            <a:off x="2437192" y="214290"/>
            <a:ext cx="4269617" cy="42862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環境情報科学館 </a:t>
            </a:r>
            <a:r>
              <a:rPr lang="en-US" altLang="ja-JP" dirty="0" smtClean="0"/>
              <a:t>2F </a:t>
            </a:r>
            <a:endParaRPr kumimoji="1" lang="en-US" altLang="ja-JP" dirty="0" smtClean="0"/>
          </a:p>
        </p:txBody>
      </p:sp>
      <p:cxnSp>
        <p:nvCxnSpPr>
          <p:cNvPr id="4" name="直線コネクタ 3"/>
          <p:cNvCxnSpPr/>
          <p:nvPr/>
        </p:nvCxnSpPr>
        <p:spPr>
          <a:xfrm>
            <a:off x="251520" y="1260376"/>
            <a:ext cx="8384" cy="4296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8892480" y="1260376"/>
            <a:ext cx="0" cy="4296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 flipH="1">
            <a:off x="259904" y="1260376"/>
            <a:ext cx="86325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259904" y="5555332"/>
            <a:ext cx="308796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347864" y="3645024"/>
            <a:ext cx="0" cy="19103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H="1">
            <a:off x="5796136" y="5555332"/>
            <a:ext cx="30963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796136" y="3645024"/>
            <a:ext cx="0" cy="19103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>
            <a:off x="3347864" y="3645024"/>
            <a:ext cx="24482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395536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395536" y="5339309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751687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751687" y="5339309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395536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751687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3126890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126890" y="5342166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3107838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4463989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463989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97280" y="3429951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820140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5796325" y="5342165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7176290" y="5339308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7176291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8532440" y="5339308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8532440" y="3429000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7176291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8532440" y="1484784"/>
            <a:ext cx="216024" cy="216024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柱</a:t>
            </a:r>
          </a:p>
        </p:txBody>
      </p:sp>
      <p:cxnSp>
        <p:nvCxnSpPr>
          <p:cNvPr id="126" name="直線コネクタ 125"/>
          <p:cNvCxnSpPr>
            <a:stCxn id="58" idx="0"/>
            <a:endCxn id="60" idx="0"/>
          </p:cNvCxnSpPr>
          <p:nvPr/>
        </p:nvCxnSpPr>
        <p:spPr>
          <a:xfrm>
            <a:off x="7284303" y="3429000"/>
            <a:ext cx="135614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直線コネクタ 1023"/>
          <p:cNvCxnSpPr/>
          <p:nvPr/>
        </p:nvCxnSpPr>
        <p:spPr>
          <a:xfrm>
            <a:off x="7194351" y="2462470"/>
            <a:ext cx="1338089" cy="81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>
            <a:stCxn id="62" idx="1"/>
            <a:endCxn id="60" idx="1"/>
          </p:cNvCxnSpPr>
          <p:nvPr/>
        </p:nvCxnSpPr>
        <p:spPr>
          <a:xfrm>
            <a:off x="8532440" y="1592796"/>
            <a:ext cx="0" cy="194421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" name="正方形/長方形 1034"/>
          <p:cNvSpPr/>
          <p:nvPr/>
        </p:nvSpPr>
        <p:spPr>
          <a:xfrm>
            <a:off x="6897401" y="3442081"/>
            <a:ext cx="241111" cy="4127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 smtClean="0">
              <a:solidFill>
                <a:schemeClr val="tx1"/>
              </a:solidFill>
            </a:endParaRPr>
          </a:p>
        </p:txBody>
      </p:sp>
      <p:sp>
        <p:nvSpPr>
          <p:cNvPr id="1038" name="正方形/長方形 1037"/>
          <p:cNvSpPr/>
          <p:nvPr/>
        </p:nvSpPr>
        <p:spPr>
          <a:xfrm>
            <a:off x="1605970" y="3161085"/>
            <a:ext cx="414000" cy="241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/>
          </a:p>
        </p:txBody>
      </p:sp>
      <p:sp>
        <p:nvSpPr>
          <p:cNvPr id="1040" name="テキスト ボックス 1039"/>
          <p:cNvSpPr txBox="1"/>
          <p:nvPr/>
        </p:nvSpPr>
        <p:spPr>
          <a:xfrm>
            <a:off x="1553123" y="3173963"/>
            <a:ext cx="51969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/>
              <a:t>プリンタ</a:t>
            </a:r>
            <a:endParaRPr kumimoji="1" lang="ja-JP" altLang="en-US" sz="800" dirty="0"/>
          </a:p>
        </p:txBody>
      </p:sp>
      <p:cxnSp>
        <p:nvCxnSpPr>
          <p:cNvPr id="1042" name="直線コネクタ 1041"/>
          <p:cNvCxnSpPr/>
          <p:nvPr/>
        </p:nvCxnSpPr>
        <p:spPr>
          <a:xfrm flipH="1">
            <a:off x="7554351" y="3442081"/>
            <a:ext cx="186001" cy="27495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テキスト ボックス 1042"/>
          <p:cNvSpPr txBox="1"/>
          <p:nvPr/>
        </p:nvSpPr>
        <p:spPr>
          <a:xfrm>
            <a:off x="7326202" y="3668323"/>
            <a:ext cx="558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/>
              <a:t>ガラス壁</a:t>
            </a:r>
            <a:endParaRPr kumimoji="1" lang="ja-JP" altLang="en-US" sz="800" dirty="0"/>
          </a:p>
        </p:txBody>
      </p:sp>
      <p:sp>
        <p:nvSpPr>
          <p:cNvPr id="174" name="テキスト ボックス 173"/>
          <p:cNvSpPr txBox="1"/>
          <p:nvPr/>
        </p:nvSpPr>
        <p:spPr>
          <a:xfrm>
            <a:off x="2361238" y="134076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012</a:t>
            </a:r>
            <a:endParaRPr kumimoji="1" lang="ja-JP" altLang="en-US" sz="800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1979712" y="2133436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010</a:t>
            </a:r>
          </a:p>
        </p:txBody>
      </p:sp>
      <p:cxnSp>
        <p:nvCxnSpPr>
          <p:cNvPr id="193" name="直線コネクタ 192"/>
          <p:cNvCxnSpPr>
            <a:endCxn id="197" idx="1"/>
          </p:cNvCxnSpPr>
          <p:nvPr/>
        </p:nvCxnSpPr>
        <p:spPr>
          <a:xfrm>
            <a:off x="2195736" y="1700808"/>
            <a:ext cx="216024" cy="3571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直線コネクタ 193"/>
          <p:cNvCxnSpPr/>
          <p:nvPr/>
        </p:nvCxnSpPr>
        <p:spPr>
          <a:xfrm flipV="1">
            <a:off x="1547664" y="1988840"/>
            <a:ext cx="159167" cy="1440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線コネクタ 194"/>
          <p:cNvCxnSpPr>
            <a:endCxn id="174" idx="1"/>
          </p:cNvCxnSpPr>
          <p:nvPr/>
        </p:nvCxnSpPr>
        <p:spPr>
          <a:xfrm flipV="1">
            <a:off x="2145214" y="1448490"/>
            <a:ext cx="216024" cy="3629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テキスト ボックス 195"/>
          <p:cNvSpPr txBox="1"/>
          <p:nvPr/>
        </p:nvSpPr>
        <p:spPr>
          <a:xfrm>
            <a:off x="1331640" y="2132856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009</a:t>
            </a:r>
            <a:endParaRPr kumimoji="1" lang="ja-JP" altLang="en-US" sz="800" dirty="0"/>
          </a:p>
        </p:txBody>
      </p:sp>
      <p:sp>
        <p:nvSpPr>
          <p:cNvPr id="197" name="テキスト ボックス 196"/>
          <p:cNvSpPr txBox="1"/>
          <p:nvPr/>
        </p:nvSpPr>
        <p:spPr>
          <a:xfrm>
            <a:off x="2411760" y="162880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011</a:t>
            </a:r>
            <a:endParaRPr kumimoji="1" lang="ja-JP" altLang="en-US" sz="800" dirty="0"/>
          </a:p>
        </p:txBody>
      </p:sp>
      <p:cxnSp>
        <p:nvCxnSpPr>
          <p:cNvPr id="199" name="直線コネクタ 198"/>
          <p:cNvCxnSpPr/>
          <p:nvPr/>
        </p:nvCxnSpPr>
        <p:spPr>
          <a:xfrm flipH="1">
            <a:off x="1266753" y="1722693"/>
            <a:ext cx="107518" cy="1519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テキスト ボックス 199"/>
          <p:cNvSpPr txBox="1"/>
          <p:nvPr/>
        </p:nvSpPr>
        <p:spPr>
          <a:xfrm>
            <a:off x="1090987" y="1836517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008</a:t>
            </a:r>
            <a:endParaRPr kumimoji="1" lang="ja-JP" altLang="en-US" sz="800" dirty="0"/>
          </a:p>
        </p:txBody>
      </p:sp>
      <p:cxnSp>
        <p:nvCxnSpPr>
          <p:cNvPr id="201" name="直線コネクタ 200"/>
          <p:cNvCxnSpPr/>
          <p:nvPr/>
        </p:nvCxnSpPr>
        <p:spPr>
          <a:xfrm flipH="1">
            <a:off x="1205670" y="1440221"/>
            <a:ext cx="16927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テキスト ボックス 208"/>
          <p:cNvSpPr txBox="1"/>
          <p:nvPr/>
        </p:nvSpPr>
        <p:spPr>
          <a:xfrm>
            <a:off x="931617" y="1334847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007</a:t>
            </a:r>
            <a:endParaRPr kumimoji="1" lang="ja-JP" altLang="en-US" sz="800" dirty="0"/>
          </a:p>
        </p:txBody>
      </p:sp>
      <p:grpSp>
        <p:nvGrpSpPr>
          <p:cNvPr id="232" name="グループ化 231"/>
          <p:cNvGrpSpPr/>
          <p:nvPr/>
        </p:nvGrpSpPr>
        <p:grpSpPr>
          <a:xfrm flipV="1">
            <a:off x="8244408" y="2492896"/>
            <a:ext cx="144016" cy="504056"/>
            <a:chOff x="1540543" y="1382983"/>
            <a:chExt cx="152839" cy="447517"/>
          </a:xfrm>
          <a:solidFill>
            <a:schemeClr val="accent6">
              <a:lumMod val="20000"/>
              <a:lumOff val="80000"/>
              <a:alpha val="0"/>
            </a:schemeClr>
          </a:solidFill>
        </p:grpSpPr>
        <p:sp>
          <p:nvSpPr>
            <p:cNvPr id="233" name="台形 232"/>
            <p:cNvSpPr/>
            <p:nvPr/>
          </p:nvSpPr>
          <p:spPr>
            <a:xfrm rot="4695238">
              <a:off x="1491161" y="1635663"/>
              <a:ext cx="244219" cy="145456"/>
            </a:xfrm>
            <a:prstGeom prst="trapezoid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234" name="台形 233"/>
            <p:cNvSpPr/>
            <p:nvPr/>
          </p:nvSpPr>
          <p:spPr>
            <a:xfrm rot="6420000">
              <a:off x="1499264" y="1433085"/>
              <a:ext cx="244219" cy="144016"/>
            </a:xfrm>
            <a:prstGeom prst="trapezoid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1403648" y="1340768"/>
            <a:ext cx="144016" cy="504056"/>
            <a:chOff x="4666992" y="2101620"/>
            <a:chExt cx="360040" cy="1119478"/>
          </a:xfrm>
          <a:solidFill>
            <a:schemeClr val="accent6">
              <a:lumMod val="20000"/>
              <a:lumOff val="80000"/>
              <a:alpha val="0"/>
            </a:schemeClr>
          </a:solidFill>
        </p:grpSpPr>
        <p:sp>
          <p:nvSpPr>
            <p:cNvPr id="92" name="フローチャート : 手操作入力 91"/>
            <p:cNvSpPr/>
            <p:nvPr/>
          </p:nvSpPr>
          <p:spPr>
            <a:xfrm rot="11930352">
              <a:off x="4666992" y="2101620"/>
              <a:ext cx="360040" cy="648072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94" name="フローチャート : 手操作入力 93"/>
            <p:cNvSpPr/>
            <p:nvPr/>
          </p:nvSpPr>
          <p:spPr>
            <a:xfrm rot="20383631" flipH="1">
              <a:off x="4667701" y="2606316"/>
              <a:ext cx="348949" cy="614782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grpSp>
        <p:nvGrpSpPr>
          <p:cNvPr id="96" name="グループ化 95"/>
          <p:cNvGrpSpPr/>
          <p:nvPr/>
        </p:nvGrpSpPr>
        <p:grpSpPr>
          <a:xfrm flipH="1">
            <a:off x="2123728" y="1340768"/>
            <a:ext cx="144016" cy="504056"/>
            <a:chOff x="4666992" y="2101620"/>
            <a:chExt cx="360040" cy="1119478"/>
          </a:xfrm>
          <a:solidFill>
            <a:schemeClr val="accent6">
              <a:lumMod val="20000"/>
              <a:lumOff val="80000"/>
              <a:alpha val="0"/>
            </a:schemeClr>
          </a:solidFill>
        </p:grpSpPr>
        <p:sp>
          <p:nvSpPr>
            <p:cNvPr id="97" name="フローチャート : 手操作入力 96"/>
            <p:cNvSpPr/>
            <p:nvPr/>
          </p:nvSpPr>
          <p:spPr>
            <a:xfrm rot="11930352">
              <a:off x="4666992" y="2101620"/>
              <a:ext cx="360040" cy="648072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98" name="フローチャート : 手操作入力 97"/>
            <p:cNvSpPr/>
            <p:nvPr/>
          </p:nvSpPr>
          <p:spPr>
            <a:xfrm rot="20383631" flipH="1">
              <a:off x="4667701" y="2606316"/>
              <a:ext cx="348949" cy="614782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grpSp>
        <p:nvGrpSpPr>
          <p:cNvPr id="104" name="グループ化 103"/>
          <p:cNvGrpSpPr/>
          <p:nvPr/>
        </p:nvGrpSpPr>
        <p:grpSpPr>
          <a:xfrm>
            <a:off x="1547664" y="1916832"/>
            <a:ext cx="576064" cy="144016"/>
            <a:chOff x="2766999" y="2994418"/>
            <a:chExt cx="727350" cy="247383"/>
          </a:xfrm>
          <a:solidFill>
            <a:schemeClr val="accent6">
              <a:lumMod val="20000"/>
              <a:lumOff val="80000"/>
              <a:alpha val="0"/>
            </a:schemeClr>
          </a:solidFill>
        </p:grpSpPr>
        <p:sp>
          <p:nvSpPr>
            <p:cNvPr id="101" name="フローチャート : 手操作入力 100"/>
            <p:cNvSpPr/>
            <p:nvPr/>
          </p:nvSpPr>
          <p:spPr>
            <a:xfrm rot="6734522">
              <a:off x="2857441" y="2911802"/>
              <a:ext cx="239557" cy="420441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03" name="フローチャート : 手操作入力 102"/>
            <p:cNvSpPr/>
            <p:nvPr/>
          </p:nvSpPr>
          <p:spPr>
            <a:xfrm rot="4113630" flipV="1">
              <a:off x="3172703" y="2911092"/>
              <a:ext cx="238320" cy="404972"/>
            </a:xfrm>
            <a:prstGeom prst="flowChartManualInpu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grpSp>
        <p:nvGrpSpPr>
          <p:cNvPr id="129" name="グループ化 128"/>
          <p:cNvGrpSpPr/>
          <p:nvPr/>
        </p:nvGrpSpPr>
        <p:grpSpPr>
          <a:xfrm rot="811019">
            <a:off x="7129117" y="2963424"/>
            <a:ext cx="371838" cy="359276"/>
            <a:chOff x="3492737" y="3777548"/>
            <a:chExt cx="2158679" cy="2171732"/>
          </a:xfrm>
        </p:grpSpPr>
        <p:sp>
          <p:nvSpPr>
            <p:cNvPr id="117" name="上矢印 116"/>
            <p:cNvSpPr/>
            <p:nvPr/>
          </p:nvSpPr>
          <p:spPr>
            <a:xfrm>
              <a:off x="3851920" y="4797152"/>
              <a:ext cx="1440160" cy="1152128"/>
            </a:xfrm>
            <a:prstGeom prst="upArrow">
              <a:avLst>
                <a:gd name="adj1" fmla="val 100000"/>
                <a:gd name="adj2" fmla="val 34636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19" name="上矢印 118"/>
            <p:cNvSpPr/>
            <p:nvPr/>
          </p:nvSpPr>
          <p:spPr>
            <a:xfrm rot="7161465">
              <a:off x="3328647" y="3941638"/>
              <a:ext cx="1480307" cy="1152128"/>
            </a:xfrm>
            <a:prstGeom prst="upArrow">
              <a:avLst>
                <a:gd name="adj1" fmla="val 100000"/>
                <a:gd name="adj2" fmla="val 37569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20" name="上矢印 119"/>
            <p:cNvSpPr/>
            <p:nvPr/>
          </p:nvSpPr>
          <p:spPr>
            <a:xfrm rot="14265631">
              <a:off x="4335198" y="3942242"/>
              <a:ext cx="1480307" cy="1152128"/>
            </a:xfrm>
            <a:prstGeom prst="upArrow">
              <a:avLst>
                <a:gd name="adj1" fmla="val 100000"/>
                <a:gd name="adj2" fmla="val 35641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grpSp>
        <p:nvGrpSpPr>
          <p:cNvPr id="131" name="グループ化 130"/>
          <p:cNvGrpSpPr/>
          <p:nvPr/>
        </p:nvGrpSpPr>
        <p:grpSpPr>
          <a:xfrm rot="4828152">
            <a:off x="7625638" y="2594178"/>
            <a:ext cx="374196" cy="374506"/>
            <a:chOff x="3492737" y="3777548"/>
            <a:chExt cx="2158679" cy="2171732"/>
          </a:xfrm>
        </p:grpSpPr>
        <p:sp>
          <p:nvSpPr>
            <p:cNvPr id="132" name="上矢印 131"/>
            <p:cNvSpPr/>
            <p:nvPr/>
          </p:nvSpPr>
          <p:spPr>
            <a:xfrm>
              <a:off x="3851920" y="4797152"/>
              <a:ext cx="1440160" cy="1152128"/>
            </a:xfrm>
            <a:prstGeom prst="upArrow">
              <a:avLst>
                <a:gd name="adj1" fmla="val 100000"/>
                <a:gd name="adj2" fmla="val 34636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33" name="上矢印 132"/>
            <p:cNvSpPr/>
            <p:nvPr/>
          </p:nvSpPr>
          <p:spPr>
            <a:xfrm rot="7161465">
              <a:off x="3328647" y="3941638"/>
              <a:ext cx="1480307" cy="1152128"/>
            </a:xfrm>
            <a:prstGeom prst="upArrow">
              <a:avLst>
                <a:gd name="adj1" fmla="val 100000"/>
                <a:gd name="adj2" fmla="val 37569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34" name="上矢印 133"/>
            <p:cNvSpPr/>
            <p:nvPr/>
          </p:nvSpPr>
          <p:spPr>
            <a:xfrm rot="14265631">
              <a:off x="4335198" y="3942242"/>
              <a:ext cx="1480307" cy="1152128"/>
            </a:xfrm>
            <a:prstGeom prst="upArrow">
              <a:avLst>
                <a:gd name="adj1" fmla="val 100000"/>
                <a:gd name="adj2" fmla="val 35641"/>
              </a:avLst>
            </a:prstGeom>
            <a:solidFill>
              <a:schemeClr val="accent6">
                <a:lumMod val="20000"/>
                <a:lumOff val="80000"/>
                <a:alpha val="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</p:grpSp>
      <p:cxnSp>
        <p:nvCxnSpPr>
          <p:cNvPr id="135" name="直線コネクタ 134"/>
          <p:cNvCxnSpPr/>
          <p:nvPr/>
        </p:nvCxnSpPr>
        <p:spPr>
          <a:xfrm flipH="1" flipV="1">
            <a:off x="8244408" y="2348880"/>
            <a:ext cx="72008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テキスト ボックス 137"/>
          <p:cNvSpPr txBox="1"/>
          <p:nvPr/>
        </p:nvSpPr>
        <p:spPr>
          <a:xfrm>
            <a:off x="8100392" y="220544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019</a:t>
            </a:r>
            <a:endParaRPr kumimoji="1" lang="ja-JP" altLang="en-US" sz="800" dirty="0"/>
          </a:p>
        </p:txBody>
      </p:sp>
      <p:cxnSp>
        <p:nvCxnSpPr>
          <p:cNvPr id="139" name="直線コネクタ 138"/>
          <p:cNvCxnSpPr/>
          <p:nvPr/>
        </p:nvCxnSpPr>
        <p:spPr>
          <a:xfrm flipH="1" flipV="1">
            <a:off x="8316416" y="2924944"/>
            <a:ext cx="36498" cy="216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/>
          <p:cNvSpPr txBox="1"/>
          <p:nvPr/>
        </p:nvSpPr>
        <p:spPr>
          <a:xfrm>
            <a:off x="8172400" y="314154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020</a:t>
            </a:r>
            <a:endParaRPr kumimoji="1" lang="ja-JP" altLang="en-US" sz="800" dirty="0"/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7689830" y="25649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017</a:t>
            </a:r>
            <a:endParaRPr kumimoji="1" lang="ja-JP" altLang="en-US" sz="800" dirty="0"/>
          </a:p>
        </p:txBody>
      </p:sp>
      <p:cxnSp>
        <p:nvCxnSpPr>
          <p:cNvPr id="143" name="直線コネクタ 142"/>
          <p:cNvCxnSpPr>
            <a:endCxn id="132" idx="2"/>
          </p:cNvCxnSpPr>
          <p:nvPr/>
        </p:nvCxnSpPr>
        <p:spPr>
          <a:xfrm>
            <a:off x="7452320" y="2708920"/>
            <a:ext cx="175745" cy="10350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テキスト ボックス 144"/>
          <p:cNvSpPr txBox="1"/>
          <p:nvPr/>
        </p:nvSpPr>
        <p:spPr>
          <a:xfrm>
            <a:off x="7164288" y="25649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018</a:t>
            </a:r>
          </a:p>
        </p:txBody>
      </p:sp>
      <p:cxnSp>
        <p:nvCxnSpPr>
          <p:cNvPr id="153" name="直線コネクタ 152"/>
          <p:cNvCxnSpPr/>
          <p:nvPr/>
        </p:nvCxnSpPr>
        <p:spPr>
          <a:xfrm flipH="1" flipV="1">
            <a:off x="1979712" y="1988840"/>
            <a:ext cx="169276" cy="14401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線コネクタ 167"/>
          <p:cNvCxnSpPr/>
          <p:nvPr/>
        </p:nvCxnSpPr>
        <p:spPr>
          <a:xfrm flipH="1" flipV="1">
            <a:off x="7884369" y="2852936"/>
            <a:ext cx="72007" cy="1440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テキスト ボックス 170"/>
          <p:cNvSpPr txBox="1"/>
          <p:nvPr/>
        </p:nvSpPr>
        <p:spPr>
          <a:xfrm>
            <a:off x="7812360" y="2996952"/>
            <a:ext cx="3600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016</a:t>
            </a:r>
            <a:endParaRPr kumimoji="1" lang="ja-JP" altLang="en-US" sz="800" dirty="0"/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7113766" y="314154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014</a:t>
            </a:r>
            <a:endParaRPr kumimoji="1" lang="ja-JP" altLang="en-US" sz="800" dirty="0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6732240" y="2852936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015</a:t>
            </a:r>
            <a:endParaRPr kumimoji="1" lang="ja-JP" altLang="en-US" sz="800" dirty="0"/>
          </a:p>
        </p:txBody>
      </p:sp>
      <p:cxnSp>
        <p:nvCxnSpPr>
          <p:cNvPr id="190" name="直線コネクタ 189"/>
          <p:cNvCxnSpPr>
            <a:stCxn id="186" idx="3"/>
            <a:endCxn id="119" idx="2"/>
          </p:cNvCxnSpPr>
          <p:nvPr/>
        </p:nvCxnSpPr>
        <p:spPr>
          <a:xfrm>
            <a:off x="7070794" y="2960658"/>
            <a:ext cx="100602" cy="3901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線コネクタ 202"/>
          <p:cNvCxnSpPr/>
          <p:nvPr/>
        </p:nvCxnSpPr>
        <p:spPr>
          <a:xfrm>
            <a:off x="7452320" y="3088010"/>
            <a:ext cx="144016" cy="1221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テキスト ボックス 213"/>
          <p:cNvSpPr txBox="1"/>
          <p:nvPr/>
        </p:nvSpPr>
        <p:spPr>
          <a:xfrm>
            <a:off x="7545814" y="2996952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013</a:t>
            </a:r>
            <a:endParaRPr kumimoji="1" lang="ja-JP" altLang="en-US" sz="800" dirty="0"/>
          </a:p>
        </p:txBody>
      </p:sp>
      <p:sp>
        <p:nvSpPr>
          <p:cNvPr id="231" name="テキスト ボックス 230"/>
          <p:cNvSpPr txBox="1"/>
          <p:nvPr/>
        </p:nvSpPr>
        <p:spPr>
          <a:xfrm>
            <a:off x="880214" y="260731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003</a:t>
            </a:r>
            <a:endParaRPr kumimoji="1" lang="ja-JP" altLang="en-US" sz="800" dirty="0"/>
          </a:p>
        </p:txBody>
      </p:sp>
      <p:sp>
        <p:nvSpPr>
          <p:cNvPr id="235" name="テキスト ボックス 234"/>
          <p:cNvSpPr txBox="1"/>
          <p:nvPr/>
        </p:nvSpPr>
        <p:spPr>
          <a:xfrm>
            <a:off x="179512" y="294943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002</a:t>
            </a:r>
            <a:endParaRPr kumimoji="1" lang="ja-JP" altLang="en-US" sz="800" dirty="0"/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893012" y="3370823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001</a:t>
            </a:r>
            <a:endParaRPr kumimoji="1" lang="ja-JP" altLang="en-US" sz="800" dirty="0"/>
          </a:p>
        </p:txBody>
      </p:sp>
      <p:grpSp>
        <p:nvGrpSpPr>
          <p:cNvPr id="166" name="グループ化 165"/>
          <p:cNvGrpSpPr/>
          <p:nvPr/>
        </p:nvGrpSpPr>
        <p:grpSpPr>
          <a:xfrm>
            <a:off x="433770" y="2704728"/>
            <a:ext cx="734804" cy="680225"/>
            <a:chOff x="3492184" y="1686261"/>
            <a:chExt cx="1244072" cy="1174848"/>
          </a:xfrm>
        </p:grpSpPr>
        <p:grpSp>
          <p:nvGrpSpPr>
            <p:cNvPr id="167" name="グループ化 166"/>
            <p:cNvGrpSpPr/>
            <p:nvPr/>
          </p:nvGrpSpPr>
          <p:grpSpPr>
            <a:xfrm rot="20242485">
              <a:off x="3751550" y="1890512"/>
              <a:ext cx="682391" cy="719282"/>
              <a:chOff x="1475080" y="3896200"/>
              <a:chExt cx="1034565" cy="1072554"/>
            </a:xfrm>
          </p:grpSpPr>
          <p:sp>
            <p:nvSpPr>
              <p:cNvPr id="205" name="二等辺三角形 204"/>
              <p:cNvSpPr/>
              <p:nvPr/>
            </p:nvSpPr>
            <p:spPr>
              <a:xfrm rot="6823456">
                <a:off x="1312210" y="4297907"/>
                <a:ext cx="1064442" cy="277252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  <p:sp>
            <p:nvSpPr>
              <p:cNvPr id="206" name="二等辺三角形 205"/>
              <p:cNvSpPr/>
              <p:nvPr/>
            </p:nvSpPr>
            <p:spPr>
              <a:xfrm rot="21156605">
                <a:off x="1475080" y="4495865"/>
                <a:ext cx="1034565" cy="303596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  <p:sp>
            <p:nvSpPr>
              <p:cNvPr id="207" name="二等辺三角形 206"/>
              <p:cNvSpPr/>
              <p:nvPr/>
            </p:nvSpPr>
            <p:spPr>
              <a:xfrm rot="14079049">
                <a:off x="1576724" y="4258495"/>
                <a:ext cx="1025222" cy="300631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</p:grpSp>
        <p:grpSp>
          <p:nvGrpSpPr>
            <p:cNvPr id="169" name="グループ化 168"/>
            <p:cNvGrpSpPr/>
            <p:nvPr/>
          </p:nvGrpSpPr>
          <p:grpSpPr>
            <a:xfrm rot="19813495">
              <a:off x="3909289" y="2464191"/>
              <a:ext cx="826967" cy="396918"/>
              <a:chOff x="988226" y="4334449"/>
              <a:chExt cx="615197" cy="242654"/>
            </a:xfrm>
          </p:grpSpPr>
          <p:sp>
            <p:nvSpPr>
              <p:cNvPr id="192" name="円弧 191"/>
              <p:cNvSpPr/>
              <p:nvPr/>
            </p:nvSpPr>
            <p:spPr>
              <a:xfrm rot="54760">
                <a:off x="1041891" y="4426362"/>
                <a:ext cx="506499" cy="150741"/>
              </a:xfrm>
              <a:prstGeom prst="arc">
                <a:avLst>
                  <a:gd name="adj1" fmla="val 10722167"/>
                  <a:gd name="adj2" fmla="val 0"/>
                </a:avLst>
              </a:prstGeom>
              <a:ln w="1651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02" name="直線コネクタ 201"/>
              <p:cNvCxnSpPr>
                <a:stCxn id="192" idx="2"/>
              </p:cNvCxnSpPr>
              <p:nvPr/>
            </p:nvCxnSpPr>
            <p:spPr>
              <a:xfrm rot="1786505" flipH="1" flipV="1">
                <a:off x="1493294" y="4334658"/>
                <a:ext cx="110129" cy="15835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直線コネクタ 203"/>
              <p:cNvCxnSpPr>
                <a:stCxn id="192" idx="0"/>
              </p:cNvCxnSpPr>
              <p:nvPr/>
            </p:nvCxnSpPr>
            <p:spPr>
              <a:xfrm rot="1786505" flipH="1" flipV="1">
                <a:off x="988226" y="4334449"/>
                <a:ext cx="108613" cy="156848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0" name="正方形/長方形 169"/>
            <p:cNvSpPr/>
            <p:nvPr/>
          </p:nvSpPr>
          <p:spPr>
            <a:xfrm rot="19737334">
              <a:off x="3904377" y="2405492"/>
              <a:ext cx="569515" cy="1754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173" name="正方形/長方形 172"/>
            <p:cNvSpPr/>
            <p:nvPr/>
          </p:nvSpPr>
          <p:spPr>
            <a:xfrm rot="12697102">
              <a:off x="3891411" y="1994157"/>
              <a:ext cx="602181" cy="1169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175" name="円弧 174"/>
            <p:cNvSpPr/>
            <p:nvPr/>
          </p:nvSpPr>
          <p:spPr>
            <a:xfrm rot="12680997">
              <a:off x="4023036" y="1740639"/>
              <a:ext cx="676923" cy="248004"/>
            </a:xfrm>
            <a:prstGeom prst="arc">
              <a:avLst>
                <a:gd name="adj1" fmla="val 10722167"/>
                <a:gd name="adj2" fmla="val 0"/>
              </a:avLst>
            </a:prstGeom>
            <a:ln w="1651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6" name="直線コネクタ 175"/>
            <p:cNvCxnSpPr>
              <a:stCxn id="175" idx="2"/>
              <a:endCxn id="207" idx="4"/>
            </p:cNvCxnSpPr>
            <p:nvPr/>
          </p:nvCxnSpPr>
          <p:spPr>
            <a:xfrm flipH="1">
              <a:off x="3910628" y="1686261"/>
              <a:ext cx="161822" cy="256863"/>
            </a:xfrm>
            <a:prstGeom prst="line">
              <a:avLst/>
            </a:prstGeom>
            <a:ln w="1651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/>
            <p:cNvCxnSpPr>
              <a:stCxn id="175" idx="0"/>
            </p:cNvCxnSpPr>
            <p:nvPr/>
          </p:nvCxnSpPr>
          <p:spPr>
            <a:xfrm flipH="1">
              <a:off x="4495117" y="2036055"/>
              <a:ext cx="158842" cy="261618"/>
            </a:xfrm>
            <a:prstGeom prst="line">
              <a:avLst/>
            </a:prstGeom>
            <a:ln w="1651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グループ化 177"/>
            <p:cNvGrpSpPr/>
            <p:nvPr/>
          </p:nvGrpSpPr>
          <p:grpSpPr>
            <a:xfrm rot="5409025">
              <a:off x="3362887" y="2069469"/>
              <a:ext cx="677284" cy="418689"/>
              <a:chOff x="1041889" y="4322616"/>
              <a:chExt cx="506768" cy="254474"/>
            </a:xfrm>
          </p:grpSpPr>
          <p:sp>
            <p:nvSpPr>
              <p:cNvPr id="188" name="円弧 187"/>
              <p:cNvSpPr/>
              <p:nvPr/>
            </p:nvSpPr>
            <p:spPr>
              <a:xfrm rot="54760">
                <a:off x="1041889" y="4426349"/>
                <a:ext cx="506498" cy="150741"/>
              </a:xfrm>
              <a:prstGeom prst="arc">
                <a:avLst>
                  <a:gd name="adj1" fmla="val 10722167"/>
                  <a:gd name="adj2" fmla="val 0"/>
                </a:avLst>
              </a:prstGeom>
              <a:ln w="1651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89" name="直線コネクタ 188"/>
              <p:cNvCxnSpPr>
                <a:stCxn id="188" idx="2"/>
              </p:cNvCxnSpPr>
              <p:nvPr/>
            </p:nvCxnSpPr>
            <p:spPr>
              <a:xfrm rot="16190975">
                <a:off x="1457188" y="4413485"/>
                <a:ext cx="182338" cy="60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/>
              <p:cNvCxnSpPr>
                <a:stCxn id="188" idx="0"/>
              </p:cNvCxnSpPr>
              <p:nvPr/>
            </p:nvCxnSpPr>
            <p:spPr>
              <a:xfrm rot="16190975">
                <a:off x="952288" y="4412333"/>
                <a:ext cx="180462" cy="1029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9" name="正方形/長方形 178"/>
            <p:cNvSpPr/>
            <p:nvPr/>
          </p:nvSpPr>
          <p:spPr>
            <a:xfrm rot="5573317">
              <a:off x="3622670" y="2175735"/>
              <a:ext cx="554523" cy="1757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180" name="直角三角形 179"/>
            <p:cNvSpPr/>
            <p:nvPr/>
          </p:nvSpPr>
          <p:spPr>
            <a:xfrm rot="63873">
              <a:off x="4259268" y="2031799"/>
              <a:ext cx="252362" cy="254468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81" name="直角三角形 180"/>
            <p:cNvSpPr/>
            <p:nvPr/>
          </p:nvSpPr>
          <p:spPr>
            <a:xfrm rot="10754082">
              <a:off x="4209388" y="2280314"/>
              <a:ext cx="286695" cy="216724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183" name="直角三角形 182"/>
            <p:cNvSpPr/>
            <p:nvPr/>
          </p:nvSpPr>
          <p:spPr>
            <a:xfrm rot="12487587">
              <a:off x="3708517" y="2266857"/>
              <a:ext cx="276478" cy="325468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cxnSp>
          <p:nvCxnSpPr>
            <p:cNvPr id="184" name="直線コネクタ 183"/>
            <p:cNvCxnSpPr>
              <a:endCxn id="207" idx="0"/>
            </p:cNvCxnSpPr>
            <p:nvPr/>
          </p:nvCxnSpPr>
          <p:spPr>
            <a:xfrm>
              <a:off x="3900008" y="1936847"/>
              <a:ext cx="193095" cy="358108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直線コネクタ 184"/>
            <p:cNvCxnSpPr>
              <a:stCxn id="207" idx="0"/>
              <a:endCxn id="206" idx="4"/>
            </p:cNvCxnSpPr>
            <p:nvPr/>
          </p:nvCxnSpPr>
          <p:spPr>
            <a:xfrm>
              <a:off x="4093103" y="2294955"/>
              <a:ext cx="401520" cy="5873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直線コネクタ 186"/>
            <p:cNvCxnSpPr>
              <a:stCxn id="205" idx="4"/>
              <a:endCxn id="207" idx="0"/>
            </p:cNvCxnSpPr>
            <p:nvPr/>
          </p:nvCxnSpPr>
          <p:spPr>
            <a:xfrm flipV="1">
              <a:off x="3905461" y="2294955"/>
              <a:ext cx="187642" cy="350347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3" name="グループ化 242"/>
          <p:cNvGrpSpPr/>
          <p:nvPr/>
        </p:nvGrpSpPr>
        <p:grpSpPr>
          <a:xfrm>
            <a:off x="449154" y="1772816"/>
            <a:ext cx="707082" cy="648817"/>
            <a:chOff x="3492184" y="1686261"/>
            <a:chExt cx="1244072" cy="1174848"/>
          </a:xfrm>
        </p:grpSpPr>
        <p:grpSp>
          <p:nvGrpSpPr>
            <p:cNvPr id="244" name="グループ化 243"/>
            <p:cNvGrpSpPr/>
            <p:nvPr/>
          </p:nvGrpSpPr>
          <p:grpSpPr>
            <a:xfrm rot="20242485">
              <a:off x="3751550" y="1890512"/>
              <a:ext cx="682391" cy="719282"/>
              <a:chOff x="1475080" y="3896200"/>
              <a:chExt cx="1034565" cy="1072554"/>
            </a:xfrm>
          </p:grpSpPr>
          <p:sp>
            <p:nvSpPr>
              <p:cNvPr id="265" name="二等辺三角形 264"/>
              <p:cNvSpPr/>
              <p:nvPr/>
            </p:nvSpPr>
            <p:spPr>
              <a:xfrm rot="6823456">
                <a:off x="1312210" y="4297907"/>
                <a:ext cx="1064442" cy="277252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  <p:sp>
            <p:nvSpPr>
              <p:cNvPr id="266" name="二等辺三角形 265"/>
              <p:cNvSpPr/>
              <p:nvPr/>
            </p:nvSpPr>
            <p:spPr>
              <a:xfrm rot="21156605">
                <a:off x="1475080" y="4495865"/>
                <a:ext cx="1034565" cy="303596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  <p:sp>
            <p:nvSpPr>
              <p:cNvPr id="267" name="二等辺三角形 266"/>
              <p:cNvSpPr/>
              <p:nvPr/>
            </p:nvSpPr>
            <p:spPr>
              <a:xfrm rot="14079049">
                <a:off x="1576724" y="4258495"/>
                <a:ext cx="1025222" cy="300631"/>
              </a:xfrm>
              <a:prstGeom prst="triangle">
                <a:avLst/>
              </a:prstGeom>
              <a:solidFill>
                <a:schemeClr val="accent6">
                  <a:lumMod val="20000"/>
                  <a:lumOff val="80000"/>
                  <a:alpha val="50000"/>
                </a:schemeClr>
              </a:solidFill>
              <a:ln w="1651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 smtClean="0"/>
              </a:p>
            </p:txBody>
          </p:sp>
        </p:grpSp>
        <p:grpSp>
          <p:nvGrpSpPr>
            <p:cNvPr id="245" name="グループ化 244"/>
            <p:cNvGrpSpPr/>
            <p:nvPr/>
          </p:nvGrpSpPr>
          <p:grpSpPr>
            <a:xfrm rot="19813495">
              <a:off x="3909289" y="2464191"/>
              <a:ext cx="826967" cy="396918"/>
              <a:chOff x="988226" y="4334449"/>
              <a:chExt cx="615197" cy="242654"/>
            </a:xfrm>
          </p:grpSpPr>
          <p:sp>
            <p:nvSpPr>
              <p:cNvPr id="262" name="円弧 261"/>
              <p:cNvSpPr/>
              <p:nvPr/>
            </p:nvSpPr>
            <p:spPr>
              <a:xfrm rot="54760">
                <a:off x="1041891" y="4426362"/>
                <a:ext cx="506499" cy="150741"/>
              </a:xfrm>
              <a:prstGeom prst="arc">
                <a:avLst>
                  <a:gd name="adj1" fmla="val 10722167"/>
                  <a:gd name="adj2" fmla="val 0"/>
                </a:avLst>
              </a:prstGeom>
              <a:ln w="1651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63" name="直線コネクタ 262"/>
              <p:cNvCxnSpPr>
                <a:stCxn id="262" idx="2"/>
              </p:cNvCxnSpPr>
              <p:nvPr/>
            </p:nvCxnSpPr>
            <p:spPr>
              <a:xfrm rot="1786505" flipH="1" flipV="1">
                <a:off x="1493294" y="4334658"/>
                <a:ext cx="110129" cy="15835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直線コネクタ 263"/>
              <p:cNvCxnSpPr>
                <a:stCxn id="262" idx="0"/>
              </p:cNvCxnSpPr>
              <p:nvPr/>
            </p:nvCxnSpPr>
            <p:spPr>
              <a:xfrm rot="1786505" flipH="1" flipV="1">
                <a:off x="988226" y="4334449"/>
                <a:ext cx="108613" cy="156848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6" name="正方形/長方形 245"/>
            <p:cNvSpPr/>
            <p:nvPr/>
          </p:nvSpPr>
          <p:spPr>
            <a:xfrm rot="19737334">
              <a:off x="3904377" y="2405492"/>
              <a:ext cx="569515" cy="1754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47" name="正方形/長方形 246"/>
            <p:cNvSpPr/>
            <p:nvPr/>
          </p:nvSpPr>
          <p:spPr>
            <a:xfrm rot="12697102">
              <a:off x="3891411" y="1994157"/>
              <a:ext cx="602181" cy="1169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48" name="円弧 247"/>
            <p:cNvSpPr/>
            <p:nvPr/>
          </p:nvSpPr>
          <p:spPr>
            <a:xfrm rot="12680997">
              <a:off x="4023036" y="1740639"/>
              <a:ext cx="676923" cy="248004"/>
            </a:xfrm>
            <a:prstGeom prst="arc">
              <a:avLst>
                <a:gd name="adj1" fmla="val 10722167"/>
                <a:gd name="adj2" fmla="val 0"/>
              </a:avLst>
            </a:prstGeom>
            <a:ln w="1651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9" name="直線コネクタ 248"/>
            <p:cNvCxnSpPr>
              <a:stCxn id="248" idx="2"/>
              <a:endCxn id="267" idx="4"/>
            </p:cNvCxnSpPr>
            <p:nvPr/>
          </p:nvCxnSpPr>
          <p:spPr>
            <a:xfrm flipH="1">
              <a:off x="3910628" y="1686261"/>
              <a:ext cx="161822" cy="256863"/>
            </a:xfrm>
            <a:prstGeom prst="line">
              <a:avLst/>
            </a:prstGeom>
            <a:ln w="1651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/>
            <p:cNvCxnSpPr>
              <a:stCxn id="248" idx="0"/>
            </p:cNvCxnSpPr>
            <p:nvPr/>
          </p:nvCxnSpPr>
          <p:spPr>
            <a:xfrm flipH="1">
              <a:off x="4495117" y="2036055"/>
              <a:ext cx="158842" cy="261618"/>
            </a:xfrm>
            <a:prstGeom prst="line">
              <a:avLst/>
            </a:prstGeom>
            <a:ln w="1651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1" name="グループ化 250"/>
            <p:cNvGrpSpPr/>
            <p:nvPr/>
          </p:nvGrpSpPr>
          <p:grpSpPr>
            <a:xfrm rot="5409025">
              <a:off x="3362887" y="2069469"/>
              <a:ext cx="677284" cy="418689"/>
              <a:chOff x="1041889" y="4322616"/>
              <a:chExt cx="506768" cy="254474"/>
            </a:xfrm>
          </p:grpSpPr>
          <p:sp>
            <p:nvSpPr>
              <p:cNvPr id="259" name="円弧 258"/>
              <p:cNvSpPr/>
              <p:nvPr/>
            </p:nvSpPr>
            <p:spPr>
              <a:xfrm rot="54760">
                <a:off x="1041889" y="4426349"/>
                <a:ext cx="506498" cy="150741"/>
              </a:xfrm>
              <a:prstGeom prst="arc">
                <a:avLst>
                  <a:gd name="adj1" fmla="val 10722167"/>
                  <a:gd name="adj2" fmla="val 0"/>
                </a:avLst>
              </a:prstGeom>
              <a:ln w="1651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60" name="直線コネクタ 259"/>
              <p:cNvCxnSpPr>
                <a:stCxn id="259" idx="2"/>
              </p:cNvCxnSpPr>
              <p:nvPr/>
            </p:nvCxnSpPr>
            <p:spPr>
              <a:xfrm rot="16190975">
                <a:off x="1457188" y="4413485"/>
                <a:ext cx="182338" cy="600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直線コネクタ 260"/>
              <p:cNvCxnSpPr>
                <a:stCxn id="259" idx="0"/>
              </p:cNvCxnSpPr>
              <p:nvPr/>
            </p:nvCxnSpPr>
            <p:spPr>
              <a:xfrm rot="16190975">
                <a:off x="952288" y="4412333"/>
                <a:ext cx="180462" cy="1029"/>
              </a:xfrm>
              <a:prstGeom prst="line">
                <a:avLst/>
              </a:prstGeom>
              <a:ln w="1651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2" name="正方形/長方形 251"/>
            <p:cNvSpPr/>
            <p:nvPr/>
          </p:nvSpPr>
          <p:spPr>
            <a:xfrm rot="5573317">
              <a:off x="3622670" y="2175735"/>
              <a:ext cx="554523" cy="1757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53" name="直角三角形 252"/>
            <p:cNvSpPr/>
            <p:nvPr/>
          </p:nvSpPr>
          <p:spPr>
            <a:xfrm rot="63873">
              <a:off x="4259268" y="2031799"/>
              <a:ext cx="252362" cy="254468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254" name="直角三角形 253"/>
            <p:cNvSpPr/>
            <p:nvPr/>
          </p:nvSpPr>
          <p:spPr>
            <a:xfrm rot="10754082">
              <a:off x="4209388" y="2280314"/>
              <a:ext cx="286695" cy="216724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sp>
          <p:nvSpPr>
            <p:cNvPr id="255" name="直角三角形 254"/>
            <p:cNvSpPr/>
            <p:nvPr/>
          </p:nvSpPr>
          <p:spPr>
            <a:xfrm rot="12487587">
              <a:off x="3708517" y="2266857"/>
              <a:ext cx="276478" cy="325468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smtClean="0"/>
            </a:p>
          </p:txBody>
        </p:sp>
        <p:cxnSp>
          <p:nvCxnSpPr>
            <p:cNvPr id="256" name="直線コネクタ 255"/>
            <p:cNvCxnSpPr>
              <a:endCxn id="267" idx="0"/>
            </p:cNvCxnSpPr>
            <p:nvPr/>
          </p:nvCxnSpPr>
          <p:spPr>
            <a:xfrm>
              <a:off x="3900008" y="1936847"/>
              <a:ext cx="193095" cy="358108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7" name="直線コネクタ 256"/>
            <p:cNvCxnSpPr>
              <a:stCxn id="267" idx="0"/>
              <a:endCxn id="266" idx="4"/>
            </p:cNvCxnSpPr>
            <p:nvPr/>
          </p:nvCxnSpPr>
          <p:spPr>
            <a:xfrm>
              <a:off x="4093103" y="2294955"/>
              <a:ext cx="401520" cy="5873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8" name="直線コネクタ 257"/>
            <p:cNvCxnSpPr>
              <a:stCxn id="265" idx="4"/>
              <a:endCxn id="267" idx="0"/>
            </p:cNvCxnSpPr>
            <p:nvPr/>
          </p:nvCxnSpPr>
          <p:spPr>
            <a:xfrm flipV="1">
              <a:off x="3905461" y="2294955"/>
              <a:ext cx="187642" cy="350347"/>
            </a:xfrm>
            <a:prstGeom prst="line">
              <a:avLst/>
            </a:prstGeom>
            <a:ln w="1651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8" name="直線コネクタ 267"/>
          <p:cNvCxnSpPr>
            <a:stCxn id="252" idx="2"/>
          </p:cNvCxnSpPr>
          <p:nvPr/>
        </p:nvCxnSpPr>
        <p:spPr>
          <a:xfrm flipH="1">
            <a:off x="453565" y="2089139"/>
            <a:ext cx="177461" cy="507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テキスト ボックス 268"/>
          <p:cNvSpPr txBox="1"/>
          <p:nvPr/>
        </p:nvSpPr>
        <p:spPr>
          <a:xfrm>
            <a:off x="179512" y="198884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005</a:t>
            </a:r>
            <a:endParaRPr kumimoji="1" lang="ja-JP" altLang="en-US" sz="800" dirty="0"/>
          </a:p>
        </p:txBody>
      </p:sp>
      <p:cxnSp>
        <p:nvCxnSpPr>
          <p:cNvPr id="270" name="直線コネクタ 269"/>
          <p:cNvCxnSpPr>
            <a:stCxn id="246" idx="2"/>
            <a:endCxn id="271" idx="0"/>
          </p:cNvCxnSpPr>
          <p:nvPr/>
        </p:nvCxnSpPr>
        <p:spPr>
          <a:xfrm>
            <a:off x="870252" y="2259953"/>
            <a:ext cx="179151" cy="16151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テキスト ボックス 270"/>
          <p:cNvSpPr txBox="1"/>
          <p:nvPr/>
        </p:nvSpPr>
        <p:spPr>
          <a:xfrm>
            <a:off x="880126" y="242146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004</a:t>
            </a:r>
            <a:endParaRPr kumimoji="1" lang="ja-JP" altLang="en-US" sz="800" dirty="0"/>
          </a:p>
        </p:txBody>
      </p:sp>
      <p:cxnSp>
        <p:nvCxnSpPr>
          <p:cNvPr id="272" name="直線コネクタ 271"/>
          <p:cNvCxnSpPr>
            <a:stCxn id="247" idx="0"/>
            <a:endCxn id="273" idx="2"/>
          </p:cNvCxnSpPr>
          <p:nvPr/>
        </p:nvCxnSpPr>
        <p:spPr>
          <a:xfrm flipV="1">
            <a:off x="830263" y="1861743"/>
            <a:ext cx="188084" cy="14088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テキスト ボックス 272"/>
          <p:cNvSpPr txBox="1"/>
          <p:nvPr/>
        </p:nvSpPr>
        <p:spPr>
          <a:xfrm>
            <a:off x="849070" y="1646299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006</a:t>
            </a:r>
            <a:endParaRPr kumimoji="1" lang="ja-JP" altLang="en-US" sz="800" dirty="0"/>
          </a:p>
        </p:txBody>
      </p:sp>
      <p:cxnSp>
        <p:nvCxnSpPr>
          <p:cNvPr id="152" name="直線コネクタ 151"/>
          <p:cNvCxnSpPr>
            <a:stCxn id="231" idx="2"/>
            <a:endCxn id="173" idx="0"/>
          </p:cNvCxnSpPr>
          <p:nvPr/>
        </p:nvCxnSpPr>
        <p:spPr>
          <a:xfrm flipH="1">
            <a:off x="829665" y="2822755"/>
            <a:ext cx="219826" cy="12290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直線コネクタ 273"/>
          <p:cNvCxnSpPr>
            <a:stCxn id="236" idx="0"/>
            <a:endCxn id="170" idx="0"/>
          </p:cNvCxnSpPr>
          <p:nvPr/>
        </p:nvCxnSpPr>
        <p:spPr>
          <a:xfrm flipH="1" flipV="1">
            <a:off x="819232" y="3128428"/>
            <a:ext cx="243057" cy="24239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直線コネクタ 275"/>
          <p:cNvCxnSpPr>
            <a:stCxn id="183" idx="3"/>
            <a:endCxn id="235" idx="3"/>
          </p:cNvCxnSpPr>
          <p:nvPr/>
        </p:nvCxnSpPr>
        <p:spPr>
          <a:xfrm flipH="1">
            <a:off x="518066" y="3052014"/>
            <a:ext cx="169548" cy="514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22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lumMod val="20000"/>
            <a:lumOff val="80000"/>
            <a:alpha val="50000"/>
          </a:schemeClr>
        </a:solidFill>
      </a:spPr>
      <a:bodyPr rtlCol="0" anchor="ctr"/>
      <a:lstStyle>
        <a:defPPr algn="ctr">
          <a:defRPr kumimoji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462</Words>
  <Application>Microsoft Office PowerPoint</Application>
  <PresentationFormat>画面に合わせる (4:3)</PresentationFormat>
  <Paragraphs>468</Paragraphs>
  <Slides>8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beit</dc:creator>
  <cp:lastModifiedBy>mie-u</cp:lastModifiedBy>
  <cp:revision>70</cp:revision>
  <dcterms:created xsi:type="dcterms:W3CDTF">2009-04-24T08:22:28Z</dcterms:created>
  <dcterms:modified xsi:type="dcterms:W3CDTF">2012-04-04T10:52:52Z</dcterms:modified>
</cp:coreProperties>
</file>